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01" r:id="rId3"/>
    <p:sldMasterId id="2147483714" r:id="rId4"/>
    <p:sldMasterId id="2147483728" r:id="rId5"/>
    <p:sldMasterId id="2147483741" r:id="rId6"/>
  </p:sldMasterIdLst>
  <p:notesMasterIdLst>
    <p:notesMasterId r:id="rId28"/>
  </p:notesMasterIdLst>
  <p:sldIdLst>
    <p:sldId id="301" r:id="rId7"/>
    <p:sldId id="302" r:id="rId8"/>
    <p:sldId id="303" r:id="rId9"/>
    <p:sldId id="304" r:id="rId10"/>
    <p:sldId id="305" r:id="rId11"/>
    <p:sldId id="306" r:id="rId12"/>
    <p:sldId id="307" r:id="rId13"/>
    <p:sldId id="318" r:id="rId14"/>
    <p:sldId id="319" r:id="rId15"/>
    <p:sldId id="320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27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00000"/>
    <a:srgbClr val="E15963"/>
    <a:srgbClr val="990033"/>
    <a:srgbClr val="FFFF99"/>
    <a:srgbClr val="B2B2B2"/>
    <a:srgbClr val="DDDDD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405BF-931B-439A-A7A8-4F86F6ABC296}" type="datetimeFigureOut">
              <a:rPr lang="vi-VN" smtClean="0"/>
              <a:t>12/11/2021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30B2-8B31-4026-8340-57619D0637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2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B30B2-8B31-4026-8340-57619D0637AE}" type="slidenum">
              <a:rPr lang="vi-VN" smtClean="0">
                <a:solidFill>
                  <a:prstClr val="black"/>
                </a:solidFill>
              </a:rPr>
              <a:pPr/>
              <a:t>12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1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D8C8-0FD0-408D-805A-03ACCADB24E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9368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FFF7A-AA23-46F4-A60C-5AA420B2A9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22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8C16-E5A7-4469-97FF-76F3800E62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56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3729C-8CF2-459C-8A7F-70944B8E2F4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89233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4315A-D4F1-4382-8389-07ECD1A0951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43691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7CD47-7ABE-47C3-A74C-2D7EACE766D6}" type="datetimeFigureOut">
              <a:rPr lang="vi-VN"/>
              <a:pPr>
                <a:defRPr/>
              </a:pPr>
              <a:t>12/11/2021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A0BEF-02F8-4ADE-A5FD-B5687945A73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5657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B046-A310-4224-9B83-7F32FF4D2E1A}" type="datetimeFigureOut">
              <a:rPr lang="vi-VN"/>
              <a:pPr>
                <a:defRPr/>
              </a:pPr>
              <a:t>12/11/2021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FC49F-D45F-4F4C-8004-0E8F468A065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215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8EC83-EDD3-4E19-953C-E55B3FE43EBB}" type="datetimeFigureOut">
              <a:rPr lang="vi-VN"/>
              <a:pPr>
                <a:defRPr/>
              </a:pPr>
              <a:t>12/11/2021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56DDC-2728-437F-9A6B-093B0C3AB37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8171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372D-36A5-43B4-956D-BF8833801A2F}" type="datetimeFigureOut">
              <a:rPr lang="vi-VN"/>
              <a:pPr>
                <a:defRPr/>
              </a:pPr>
              <a:t>12/11/2021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5DAB-D9D0-462D-928F-CF19281D08A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658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85108-B8DF-467D-A629-A9C4D108EFB8}" type="datetimeFigureOut">
              <a:rPr lang="vi-VN"/>
              <a:pPr>
                <a:defRPr/>
              </a:pPr>
              <a:t>12/11/2021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926F-2784-47C0-A6AF-8A3E4422ABF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3528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6000-65BF-486D-A3FA-37141601E6F5}" type="datetimeFigureOut">
              <a:rPr lang="vi-VN"/>
              <a:pPr>
                <a:defRPr/>
              </a:pPr>
              <a:t>12/11/2021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4623-A535-4C89-B0EA-618230E9965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38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0E67A-3C6D-4206-A52B-27B00745EC4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2512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6F51-D904-4E22-A4E7-AA546BC9A699}" type="datetimeFigureOut">
              <a:rPr lang="vi-VN"/>
              <a:pPr>
                <a:defRPr/>
              </a:pPr>
              <a:t>12/11/2021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42B3-6E3C-42F6-9566-74D29A97518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317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EE02-38C7-4250-93C9-F95119E51679}" type="datetimeFigureOut">
              <a:rPr lang="vi-VN"/>
              <a:pPr>
                <a:defRPr/>
              </a:pPr>
              <a:t>12/11/2021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89A8F-6A76-4079-99A5-A3BE1F06A58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9980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26DDA-8A57-47DC-B2BC-3093A419937C}" type="datetimeFigureOut">
              <a:rPr lang="vi-VN"/>
              <a:pPr>
                <a:defRPr/>
              </a:pPr>
              <a:t>12/11/2021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D88-0E14-4F42-814D-2DD494777D1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9220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E5ECC-FADA-4856-B888-400C9B8EB382}" type="datetimeFigureOut">
              <a:rPr lang="vi-VN"/>
              <a:pPr>
                <a:defRPr/>
              </a:pPr>
              <a:t>12/11/2021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D3BD-0956-447B-BE10-55AC5D24CEE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6727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8B1F-A425-4649-A34F-DE81850A857F}" type="datetimeFigureOut">
              <a:rPr lang="vi-VN"/>
              <a:pPr>
                <a:defRPr/>
              </a:pPr>
              <a:t>12/11/2021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BA71-50A8-462E-8702-A4E4E87554A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4957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3055-80A5-4F28-9C96-C0F8544E6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57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8A178-155F-426F-B73D-D0DEB288F98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39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7271E-5893-4469-80E0-D29F9A7F5BD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0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FCE0B-31CE-45A2-8558-01F3A153F72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90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DF4DB-E7AB-4446-98BB-A68D2BF456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9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97FED-DFFB-41F0-AE2E-9E069B1BEEB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198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C6676-9E08-443B-BD47-DAB033D3B75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09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DED03-1783-427A-A130-E979E8E7679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82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2DEF4-A7E6-4432-883B-61457A3B646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15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EB005-2D61-4248-A7C8-12298B06660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4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6EFB8-6A03-457E-B307-0B1C1B7402E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59D08-4C85-4A57-819D-5E1CA402B06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06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97603-14E7-43EF-990F-78A9A2B6364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48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F3300E5-DCF5-4DE7-A467-1D055FFDBA2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9558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D8C8-0FD0-408D-805A-03ACCADB24ED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31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0E67A-3C6D-4206-A52B-27B00745EC4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9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0007-70AD-42B6-BD56-AFC36C02D91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75926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97FED-DFFB-41F0-AE2E-9E069B1BEEB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8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0007-70AD-42B6-BD56-AFC36C02D919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96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837E4-D7B7-4ED0-AC34-E6ADAF38730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68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FA27A-0A20-44A6-A56F-46F965022DFB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73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37380-5B08-47D5-A0DD-FC44F8E1209E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16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AEB69-84CA-432D-A5DD-FBB5AEDEEFC7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65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B40C-6DCE-42EB-B754-FADEDB20D0DB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844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FFF7A-AA23-46F4-A60C-5AA420B2A915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819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38C16-E5A7-4469-97FF-76F3800E6202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02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3729C-8CF2-459C-8A7F-70944B8E2F4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1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837E4-D7B7-4ED0-AC34-E6ADAF3873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17195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4315A-D4F1-4382-8389-07ECD1A09513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963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DBEA0-5105-488D-8C80-D9CF3E7D1DE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35C7-E9CB-4FDE-8E82-D5EF0253BD8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938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BD5B9-86A9-453A-84AB-1FB5CCD911D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8EFCC-BC2C-4CC0-83DE-04C0C36348F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28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37B6-2813-4419-BCB9-869C1004939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2A1F-76BF-4F28-AB74-09AE4DA9C76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87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73A6-2695-4DFD-858B-CC7B3252C3B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C92B-A659-4EBA-9757-E6D5CF08CC9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47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04AA2-03C5-4121-8876-05C66D23867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B59C2-E8A2-4265-B8C7-EB678AD7AB2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458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5C3B-A245-4A12-9541-EF3829FA758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EFEA-77E8-4F6B-BF32-EE45A02C365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3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9D17-1CBD-49F0-A5D1-C7A88961D61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8F14-9F44-4B51-97A6-628D16F8C2E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284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7DD6E-8351-4755-B9B2-9293CCD69D4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39FF-61CF-426B-AFA0-3E0E7E382C5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272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D418-58B5-426E-9D87-E9C24440B22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C21F-D91F-499B-A2E9-6D8256E3CC3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8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FA27A-0A20-44A6-A56F-46F965022DF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6729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FE07-1A0E-45C4-BA97-90BCCF10976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512B-CE5D-42C0-9929-FD3D16730B9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178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97B5-7438-4CFE-A1F4-B23AE53651F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EF76-4DEC-4C41-80AA-4A2459BC3A0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0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E0366-CAD9-4432-98F6-9F491460F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94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0F1EF-2B2D-41CC-B8DD-9DF0183D5E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341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EED30-FA30-440E-8B20-D34B307138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92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8265-6C5D-4A51-BE75-EA7D202CC8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66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AC980-9191-436D-B423-68753C0B31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347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88AEF-A394-4171-9E91-BE573F4540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694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C91C9-B90B-416F-BA1E-71F8A01E26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030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2D983-1EE9-4D89-9E57-90BD4CEB5D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3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37380-5B08-47D5-A0DD-FC44F8E1209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00711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A85F6-114A-43B6-B4F9-0219666458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797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662F7-9607-44A1-A221-EF90EF41F7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432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7150E-EA36-47ED-90A7-5404A58317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175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8AADD-2568-42B7-BB00-294D9E03D7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AEB69-84CA-432D-A5DD-FBB5AEDEEFC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4306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B40C-6DCE-42EB-B754-FADEDB20D0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29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F3EA8F-C1EB-493C-B448-4B0ACDA6E32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82CCE7-CEB0-4D6A-85EB-5C8ABD29BE8F}" type="datetimeFigureOut">
              <a:rPr lang="vi-VN"/>
              <a:pPr>
                <a:defRPr/>
              </a:pPr>
              <a:t>12/11/2021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527BCB-271A-4AF1-A30F-4D3B7BD524D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0ADAAC-D4F9-4082-9664-A3B67C5EAE5B}" type="slidenum">
              <a:rPr lang="en-US" altLang="vi-VN" smtClean="0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F3EA8F-C1EB-493C-B448-4B0ACDA6E32D}" type="slidenum">
              <a:rPr lang="en-US" altLang="vi-V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2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A08D87-891A-42B7-9484-BC767148496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FB18FA-34AE-4B0C-8543-2121014A2D7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4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CE70CF-A82B-4183-93FD-5DCBCE4A8C4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9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emf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emf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58.emf"/><Relationship Id="rId7" Type="http://schemas.openxmlformats.org/officeDocument/2006/relationships/image" Target="../media/image75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4.png"/><Relationship Id="rId5" Type="http://schemas.openxmlformats.org/officeDocument/2006/relationships/image" Target="../media/image60.png"/><Relationship Id="rId4" Type="http://schemas.openxmlformats.org/officeDocument/2006/relationships/image" Target="../media/image59.emf"/><Relationship Id="rId9" Type="http://schemas.openxmlformats.org/officeDocument/2006/relationships/image" Target="../media/image7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58.emf"/><Relationship Id="rId7" Type="http://schemas.openxmlformats.org/officeDocument/2006/relationships/image" Target="../media/image80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59.emf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59.emf"/><Relationship Id="rId7" Type="http://schemas.openxmlformats.org/officeDocument/2006/relationships/image" Target="../media/image85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62.png"/><Relationship Id="rId9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8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0.png"/><Relationship Id="rId5" Type="http://schemas.openxmlformats.org/officeDocument/2006/relationships/image" Target="../media/image87.png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93.emf"/><Relationship Id="rId2" Type="http://schemas.openxmlformats.org/officeDocument/2006/relationships/audio" Target="cheng2.wav" TargetMode="External"/><Relationship Id="rId1" Type="http://schemas.openxmlformats.org/officeDocument/2006/relationships/audio" Target="06%20Track%2025.wav" TargetMode="External"/><Relationship Id="rId6" Type="http://schemas.openxmlformats.org/officeDocument/2006/relationships/image" Target="../media/image92.emf"/><Relationship Id="rId5" Type="http://schemas.openxmlformats.org/officeDocument/2006/relationships/image" Target="../media/image91.jpe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audio" Target="TV3.wav" TargetMode="External"/><Relationship Id="rId7" Type="http://schemas.openxmlformats.org/officeDocument/2006/relationships/image" Target="../media/image94.jpeg"/><Relationship Id="rId12" Type="http://schemas.openxmlformats.org/officeDocument/2006/relationships/image" Target="../media/image99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8.png"/><Relationship Id="rId11" Type="http://schemas.openxmlformats.org/officeDocument/2006/relationships/image" Target="../media/image98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7.gif"/><Relationship Id="rId4" Type="http://schemas.openxmlformats.org/officeDocument/2006/relationships/audio" Target="NHAC3.mp3" TargetMode="External"/><Relationship Id="rId9" Type="http://schemas.openxmlformats.org/officeDocument/2006/relationships/image" Target="../media/image9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gif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gif"/><Relationship Id="rId2" Type="http://schemas.openxmlformats.org/officeDocument/2006/relationships/image" Target="../media/image21.jpe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49.xml"/><Relationship Id="rId1" Type="http://schemas.openxmlformats.org/officeDocument/2006/relationships/audio" Target="cheng2.wav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image" Target="../media/image4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9.png"/><Relationship Id="rId5" Type="http://schemas.openxmlformats.org/officeDocument/2006/relationships/image" Target="../media/image45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T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70"/>
          <a:stretch>
            <a:fillRect/>
          </a:stretch>
        </p:blipFill>
        <p:spPr bwMode="auto">
          <a:xfrm>
            <a:off x="2" y="0"/>
            <a:ext cx="1523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2757488" y="4670425"/>
            <a:ext cx="4191000" cy="9906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i="1">
                <a:solidFill>
                  <a:srgbClr val="3333FF"/>
                </a:solidFill>
                <a:cs typeface="Arial" charset="0"/>
              </a:rPr>
              <a:t>Môn Công Nghệ 9</a:t>
            </a:r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1219200" y="1752600"/>
            <a:ext cx="7315200" cy="2819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347"/>
              </a:avLst>
            </a:prstTxWarp>
          </a:bodyPr>
          <a:lstStyle/>
          <a:p>
            <a:pPr algn="ctr"/>
            <a:r>
              <a:rPr lang="en-US" sz="4400" b="1" kern="10" smtClean="0">
                <a:gradFill rotWithShape="1">
                  <a:gsLst>
                    <a:gs pos="0">
                      <a:srgbClr val="FF00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5-tiết 11: Thực hành:</a:t>
            </a:r>
            <a:endParaRPr lang="vi-VN" sz="4400" b="1" kern="10">
              <a:gradFill rotWithShape="1">
                <a:gsLst>
                  <a:gs pos="0">
                    <a:srgbClr val="FF0000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vi-VN" sz="4400" b="1" kern="10">
              <a:gradFill rotWithShape="1">
                <a:gsLst>
                  <a:gs pos="0">
                    <a:srgbClr val="FF0000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b="1" kern="10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NỐI DÂY DẪN ĐIỆN</a:t>
            </a:r>
          </a:p>
          <a:p>
            <a:pPr algn="ctr"/>
            <a:r>
              <a:rPr lang="en-US" sz="4400" b="1" kern="10" smtClean="0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(tiếp theo)</a:t>
            </a:r>
            <a:endParaRPr lang="vi-VN" sz="4400" b="1" kern="10"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2054225" y="404812"/>
            <a:ext cx="5946775" cy="119538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TRUNG HỌC CƠ </a:t>
            </a:r>
            <a:r>
              <a:rPr lang="en-US" sz="200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SỞ NGUYỄN VĂN BÉ</a:t>
            </a:r>
            <a:endParaRPr lang="en-US" sz="200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62" descr="D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-100013"/>
            <a:ext cx="8153400" cy="56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3" descr="D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71750" y="2918619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4" descr="D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28506" y="3032919"/>
            <a:ext cx="59451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5" descr="D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6140450"/>
            <a:ext cx="84582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/>
      <p:bldP spid="1065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chdi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19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achdien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426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NOIDAY16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343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NOIDAY17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26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614488" y="76200"/>
            <a:ext cx="5700712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800" b="1" smtClean="0">
                <a:solidFill>
                  <a:srgbClr val="800080"/>
                </a:solidFill>
              </a:rPr>
              <a:t> </a:t>
            </a:r>
            <a:r>
              <a:rPr lang="en-US" sz="2800" b="1" smtClean="0">
                <a:solidFill>
                  <a:srgbClr val="0000FF"/>
                </a:solidFill>
              </a:rPr>
              <a:t>Nối dây dẫn theo đường thẳng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671888" y="3290888"/>
            <a:ext cx="1433512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en-US" sz="2200" smtClean="0">
                <a:solidFill>
                  <a:srgbClr val="800080"/>
                </a:solidFill>
              </a:rPr>
              <a:t> </a:t>
            </a:r>
            <a:r>
              <a:rPr lang="en-US" sz="2800" b="1" smtClean="0">
                <a:solidFill>
                  <a:srgbClr val="0000FF"/>
                </a:solidFill>
              </a:rPr>
              <a:t>Nối rẻ</a:t>
            </a:r>
          </a:p>
        </p:txBody>
      </p:sp>
    </p:spTree>
    <p:extLst>
      <p:ext uri="{BB962C8B-B14F-4D97-AF65-F5344CB8AC3E}">
        <p14:creationId xmlns:p14="http://schemas.microsoft.com/office/powerpoint/2010/main" val="1730142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1828800" y="142104"/>
            <a:ext cx="5051758" cy="3591696"/>
            <a:chOff x="204" y="-6"/>
            <a:chExt cx="2451" cy="2093"/>
          </a:xfrm>
        </p:grpSpPr>
        <p:grpSp>
          <p:nvGrpSpPr>
            <p:cNvPr id="67603" name="Group 19"/>
            <p:cNvGrpSpPr>
              <a:grpSpLocks/>
            </p:cNvGrpSpPr>
            <p:nvPr/>
          </p:nvGrpSpPr>
          <p:grpSpPr bwMode="auto">
            <a:xfrm>
              <a:off x="241" y="-6"/>
              <a:ext cx="2414" cy="2070"/>
              <a:chOff x="1638" y="2382"/>
              <a:chExt cx="2346" cy="1774"/>
            </a:xfrm>
          </p:grpSpPr>
          <p:pic>
            <p:nvPicPr>
              <p:cNvPr id="67604" name="Picture 20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7605" name="Group 21"/>
              <p:cNvGrpSpPr>
                <a:grpSpLocks/>
              </p:cNvGrpSpPr>
              <p:nvPr/>
            </p:nvGrpSpPr>
            <p:grpSpPr bwMode="auto">
              <a:xfrm>
                <a:off x="1638" y="2382"/>
                <a:ext cx="2346" cy="500"/>
                <a:chOff x="1638" y="2406"/>
                <a:chExt cx="2346" cy="500"/>
              </a:xfrm>
            </p:grpSpPr>
            <p:sp>
              <p:nvSpPr>
                <p:cNvPr id="67606" name="AutoShape 22"/>
                <p:cNvSpPr>
                  <a:spLocks noChangeArrowheads="1"/>
                </p:cNvSpPr>
                <p:nvPr/>
              </p:nvSpPr>
              <p:spPr bwMode="auto">
                <a:xfrm>
                  <a:off x="1638" y="2470"/>
                  <a:ext cx="2322" cy="436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vi-VN" sz="2400" b="1" dirty="0">
                    <a:solidFill>
                      <a:srgbClr val="333399"/>
                    </a:solidFill>
                    <a:latin typeface=".VnArial" pitchFamily="34" charset="0"/>
                    <a:cs typeface="Arial" charset="0"/>
                  </a:endParaRPr>
                </a:p>
              </p:txBody>
            </p:sp>
            <p:sp>
              <p:nvSpPr>
                <p:cNvPr id="67607" name="Freeform 23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7608" name="Rectangle 24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</p:grpSp>
      <p:sp>
        <p:nvSpPr>
          <p:cNvPr id="2" name="Hình chữ nhật 1"/>
          <p:cNvSpPr/>
          <p:nvPr/>
        </p:nvSpPr>
        <p:spPr>
          <a:xfrm>
            <a:off x="2454181" y="616706"/>
            <a:ext cx="3796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(NỐI DÂY ĐIỆN DÙNG PHỤ KIỆN)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gray">
          <a:xfrm>
            <a:off x="252484" y="3419875"/>
            <a:ext cx="8610600" cy="1219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NỐI DÂY ĐIỆN DÙNG PHỤ KIỆN</a:t>
            </a:r>
            <a:endParaRPr lang="en-US" altLang="vi-VN" sz="4400" b="1" dirty="0">
              <a:solidFill>
                <a:srgbClr val="FFFFFF"/>
              </a:solidFill>
              <a:latin typeface="VNI-Helve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12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10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7724" r="2170" b="53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609600" y="990600"/>
            <a:ext cx="2514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khoen </a:t>
            </a:r>
            <a:r>
              <a:rPr lang="vi-VN" sz="3600" kern="10" dirty="0" err="1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hở</a:t>
            </a:r>
            <a:endParaRPr lang="vi-VN" sz="36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533400" y="3962400"/>
            <a:ext cx="2514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khoen </a:t>
            </a:r>
            <a:r>
              <a:rPr lang="vi-VN" sz="3600" kern="10" dirty="0" err="1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kín</a:t>
            </a:r>
            <a:endParaRPr lang="vi-VN" sz="36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533400" y="2686050"/>
            <a:ext cx="357822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dây </a:t>
            </a:r>
            <a:r>
              <a:rPr lang="vi-VN" sz="3600" kern="10" dirty="0" err="1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lõi</a:t>
            </a:r>
            <a:r>
              <a:rPr lang="vi-VN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1 </a:t>
            </a:r>
            <a:r>
              <a:rPr lang="vi-VN" sz="3600" kern="10" dirty="0" err="1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sợi</a:t>
            </a:r>
            <a:endParaRPr lang="vi-VN" sz="36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609600" y="5657850"/>
            <a:ext cx="28956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lõi</a:t>
            </a:r>
            <a:r>
              <a:rPr lang="vi-VN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nhiều</a:t>
            </a:r>
            <a:r>
              <a:rPr lang="vi-VN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sợi</a:t>
            </a:r>
            <a:r>
              <a:rPr lang="vi-VN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1524000" y="76200"/>
            <a:ext cx="6248400" cy="749300"/>
            <a:chOff x="960" y="0"/>
            <a:chExt cx="3936" cy="472"/>
          </a:xfrm>
        </p:grpSpPr>
        <p:pic>
          <p:nvPicPr>
            <p:cNvPr id="3176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7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708" name="Picture 12" descr="khoen h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562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khoen kin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648200"/>
            <a:ext cx="5629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khoen ho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9750"/>
            <a:ext cx="6886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khoen ho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552575"/>
            <a:ext cx="60769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khoen h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7338"/>
            <a:ext cx="5562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7" descr="khoen kin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4" y="5130611"/>
            <a:ext cx="7315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8" descr="khoen kin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130611"/>
            <a:ext cx="5400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9" descr="khoen kin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50849"/>
            <a:ext cx="53911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 descr="khoen kin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130611"/>
            <a:ext cx="53911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21" descr="khoen kin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3" y="4298574"/>
            <a:ext cx="5391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2" descr="khoen kin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5391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 descr="khoen kin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72" y="4841499"/>
            <a:ext cx="53911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24" descr="khoen kin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9" y="5096497"/>
            <a:ext cx="5391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25" descr="khoen kin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9" y="5096497"/>
            <a:ext cx="5391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26" descr="khoen kin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0" y="4648200"/>
            <a:ext cx="5629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42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  <p:bldP spid="29701" grpId="0" animBg="1"/>
      <p:bldP spid="297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7" t="2740" r="-5556" b="32877"/>
          <a:stretch>
            <a:fillRect/>
          </a:stretch>
        </p:blipFill>
        <p:spPr bwMode="auto">
          <a:xfrm>
            <a:off x="2400300" y="2701925"/>
            <a:ext cx="2857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1" b="69862"/>
          <a:stretch>
            <a:fillRect/>
          </a:stretch>
        </p:blipFill>
        <p:spPr bwMode="auto">
          <a:xfrm>
            <a:off x="1790700" y="2730500"/>
            <a:ext cx="400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278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78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27" name="Picture 7" descr="khoen ho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213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tuavit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977900"/>
            <a:ext cx="7334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khoen ho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13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v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216400"/>
            <a:ext cx="504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tuavit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76300"/>
            <a:ext cx="7334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v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076700"/>
            <a:ext cx="504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3" t="41096" r="11111" b="-16438"/>
          <a:stretch>
            <a:fillRect/>
          </a:stretch>
        </p:blipFill>
        <p:spPr bwMode="auto">
          <a:xfrm>
            <a:off x="1562100" y="2971800"/>
            <a:ext cx="952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7" t="2740" r="-5556" b="32877"/>
          <a:stretch>
            <a:fillRect/>
          </a:stretch>
        </p:blipFill>
        <p:spPr bwMode="auto">
          <a:xfrm>
            <a:off x="8064500" y="2854325"/>
            <a:ext cx="2857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03" t="41096" r="11111" b="-16438"/>
          <a:stretch>
            <a:fillRect/>
          </a:stretch>
        </p:blipFill>
        <p:spPr bwMode="auto">
          <a:xfrm>
            <a:off x="7226300" y="3124200"/>
            <a:ext cx="952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1" b="69862"/>
          <a:stretch>
            <a:fillRect/>
          </a:stretch>
        </p:blipFill>
        <p:spPr bwMode="auto">
          <a:xfrm>
            <a:off x="7416800" y="2895600"/>
            <a:ext cx="4000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7" name="Picture 17" descr="werkzeug-15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938625">
            <a:off x="736600" y="1447800"/>
            <a:ext cx="3086100" cy="308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8" descr="werkzeug-1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1375">
            <a:off x="6400800" y="1295400"/>
            <a:ext cx="30861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25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1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7724" r="2170" b="53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4800600" y="6019800"/>
            <a:ext cx="3962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Khoen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lắp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vào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cùng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chiều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vặn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vít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380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1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4572000"/>
            <a:ext cx="22161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2143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3"/>
          <a:stretch>
            <a:fillRect/>
          </a:stretch>
        </p:blipFill>
        <p:spPr bwMode="auto">
          <a:xfrm>
            <a:off x="5181600" y="3886200"/>
            <a:ext cx="33528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4" name="Picture 10" descr="kinh lu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kinh lup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223043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6" name="WordArt 12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3962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Khoen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lắp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vào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cùng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chiều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vặn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vít</a:t>
            </a:r>
            <a:endParaRPr lang="vi-VN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31757" name="Picture 13" descr="kinh lup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217646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6"/>
          <a:stretch>
            <a:fillRect/>
          </a:stretch>
        </p:blipFill>
        <p:spPr bwMode="auto">
          <a:xfrm>
            <a:off x="188913" y="4114800"/>
            <a:ext cx="3316287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9" name="Picture 15" descr="kinh lu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4787453" y="1143000"/>
            <a:ext cx="4038600" cy="5410200"/>
          </a:xfrm>
          <a:prstGeom prst="rect">
            <a:avLst/>
          </a:prstGeom>
          <a:gradFill rotWithShape="1">
            <a:gsLst>
              <a:gs pos="0">
                <a:srgbClr val="EAEAEA">
                  <a:alpha val="64998"/>
                </a:srgbClr>
              </a:gs>
              <a:gs pos="100000">
                <a:srgbClr val="DDDDDD">
                  <a:alpha val="67998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4939853" y="1219200"/>
            <a:ext cx="3810000" cy="5257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rot="4283854">
            <a:off x="4901753" y="1257300"/>
            <a:ext cx="3810000" cy="5257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6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5134E-6 L 0.25417 0.283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141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0685E-6 L -0.34583 0.460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23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39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4533E-6 L 0.12916 -0.364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8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56" grpId="0" animBg="1"/>
      <p:bldP spid="31760" grpId="0" animBg="1"/>
      <p:bldP spid="31761" grpId="0" animBg="1"/>
      <p:bldP spid="317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10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7724" r="2170" b="53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khoen kin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966913"/>
            <a:ext cx="5629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5562600" y="1905000"/>
            <a:ext cx="1295400" cy="1295400"/>
            <a:chOff x="2544" y="1200"/>
            <a:chExt cx="816" cy="816"/>
          </a:xfrm>
        </p:grpSpPr>
        <p:grpSp>
          <p:nvGrpSpPr>
            <p:cNvPr id="34832" name="Group 5"/>
            <p:cNvGrpSpPr>
              <a:grpSpLocks/>
            </p:cNvGrpSpPr>
            <p:nvPr/>
          </p:nvGrpSpPr>
          <p:grpSpPr bwMode="auto">
            <a:xfrm>
              <a:off x="2544" y="1200"/>
              <a:ext cx="816" cy="816"/>
              <a:chOff x="4272" y="2400"/>
              <a:chExt cx="1008" cy="1008"/>
            </a:xfrm>
          </p:grpSpPr>
          <p:sp>
            <p:nvSpPr>
              <p:cNvPr id="34834" name="Oval 6"/>
              <p:cNvSpPr>
                <a:spLocks noChangeArrowheads="1"/>
              </p:cNvSpPr>
              <p:nvPr/>
            </p:nvSpPr>
            <p:spPr bwMode="auto">
              <a:xfrm>
                <a:off x="4272" y="2400"/>
                <a:ext cx="1008" cy="10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35" name="Line 7"/>
              <p:cNvSpPr>
                <a:spLocks noChangeShapeType="1"/>
              </p:cNvSpPr>
              <p:nvPr/>
            </p:nvSpPr>
            <p:spPr bwMode="auto">
              <a:xfrm>
                <a:off x="4704" y="240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4836" name="Line 8"/>
              <p:cNvSpPr>
                <a:spLocks noChangeShapeType="1"/>
              </p:cNvSpPr>
              <p:nvPr/>
            </p:nvSpPr>
            <p:spPr bwMode="auto">
              <a:xfrm>
                <a:off x="4800" y="240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2880" y="1200"/>
              <a:ext cx="96" cy="8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5562600" y="1905000"/>
            <a:ext cx="1295400" cy="1295400"/>
            <a:chOff x="2544" y="1200"/>
            <a:chExt cx="816" cy="816"/>
          </a:xfrm>
        </p:grpSpPr>
        <p:grpSp>
          <p:nvGrpSpPr>
            <p:cNvPr id="34827" name="Group 11"/>
            <p:cNvGrpSpPr>
              <a:grpSpLocks/>
            </p:cNvGrpSpPr>
            <p:nvPr/>
          </p:nvGrpSpPr>
          <p:grpSpPr bwMode="auto">
            <a:xfrm>
              <a:off x="2544" y="1200"/>
              <a:ext cx="816" cy="816"/>
              <a:chOff x="4272" y="2400"/>
              <a:chExt cx="1008" cy="1008"/>
            </a:xfrm>
          </p:grpSpPr>
          <p:sp>
            <p:nvSpPr>
              <p:cNvPr id="34829" name="Oval 12"/>
              <p:cNvSpPr>
                <a:spLocks noChangeArrowheads="1"/>
              </p:cNvSpPr>
              <p:nvPr/>
            </p:nvSpPr>
            <p:spPr bwMode="auto">
              <a:xfrm>
                <a:off x="4272" y="2400"/>
                <a:ext cx="1008" cy="100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4830" name="Line 13"/>
              <p:cNvSpPr>
                <a:spLocks noChangeShapeType="1"/>
              </p:cNvSpPr>
              <p:nvPr/>
            </p:nvSpPr>
            <p:spPr bwMode="auto">
              <a:xfrm>
                <a:off x="4704" y="240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4831" name="Line 14"/>
              <p:cNvSpPr>
                <a:spLocks noChangeShapeType="1"/>
              </p:cNvSpPr>
              <p:nvPr/>
            </p:nvSpPr>
            <p:spPr bwMode="auto">
              <a:xfrm>
                <a:off x="4800" y="2400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2880" y="1200"/>
              <a:ext cx="96" cy="81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>
                <a:solidFill>
                  <a:srgbClr val="000000"/>
                </a:solidFill>
              </a:endParaRPr>
            </a:p>
          </p:txBody>
        </p:sp>
      </p:grpSp>
      <p:sp>
        <p:nvSpPr>
          <p:cNvPr id="32784" name="WordArt 16"/>
          <p:cNvSpPr>
            <a:spLocks noChangeArrowheads="1" noChangeShapeType="1" noTextEdit="1"/>
          </p:cNvSpPr>
          <p:nvPr/>
        </p:nvSpPr>
        <p:spPr bwMode="auto">
          <a:xfrm>
            <a:off x="6096000" y="3429000"/>
            <a:ext cx="25146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khoen kín</a:t>
            </a:r>
          </a:p>
        </p:txBody>
      </p:sp>
      <p:sp>
        <p:nvSpPr>
          <p:cNvPr id="32785" name="WordArt 17"/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48006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dây </a:t>
            </a:r>
            <a:r>
              <a:rPr lang="vi-VN" sz="3600" kern="10" dirty="0" err="1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lõi</a:t>
            </a:r>
            <a:r>
              <a:rPr lang="vi-VN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nhiều</a:t>
            </a:r>
            <a:r>
              <a:rPr lang="vi-VN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sợi</a:t>
            </a:r>
            <a:endParaRPr lang="vi-VN" sz="36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grpSp>
        <p:nvGrpSpPr>
          <p:cNvPr id="34824" name="Group 18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4825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826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852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 animBg="1"/>
      <p:bldP spid="327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90"/>
          <p:cNvSpPr>
            <a:spLocks noChangeArrowheads="1"/>
          </p:cNvSpPr>
          <p:nvPr/>
        </p:nvSpPr>
        <p:spPr bwMode="auto">
          <a:xfrm>
            <a:off x="0" y="0"/>
            <a:ext cx="4191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62467" name="Freeform 143"/>
          <p:cNvSpPr>
            <a:spLocks/>
          </p:cNvSpPr>
          <p:nvPr/>
        </p:nvSpPr>
        <p:spPr bwMode="auto">
          <a:xfrm rot="4365068">
            <a:off x="4648200" y="106680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2468" name="Freeform 140"/>
          <p:cNvSpPr>
            <a:spLocks/>
          </p:cNvSpPr>
          <p:nvPr/>
        </p:nvSpPr>
        <p:spPr bwMode="auto">
          <a:xfrm rot="-899737">
            <a:off x="6934200" y="190500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grpSp>
        <p:nvGrpSpPr>
          <p:cNvPr id="62469" name="Group 133"/>
          <p:cNvGrpSpPr>
            <a:grpSpLocks/>
          </p:cNvGrpSpPr>
          <p:nvPr/>
        </p:nvGrpSpPr>
        <p:grpSpPr bwMode="auto">
          <a:xfrm>
            <a:off x="5638800" y="2286000"/>
            <a:ext cx="1752600" cy="2514600"/>
            <a:chOff x="3792" y="1440"/>
            <a:chExt cx="1104" cy="1584"/>
          </a:xfrm>
        </p:grpSpPr>
        <p:sp>
          <p:nvSpPr>
            <p:cNvPr id="62506" name="AutoShape 30"/>
            <p:cNvSpPr>
              <a:spLocks noChangeArrowheads="1"/>
            </p:cNvSpPr>
            <p:nvPr/>
          </p:nvSpPr>
          <p:spPr bwMode="auto">
            <a:xfrm>
              <a:off x="3792" y="1440"/>
              <a:ext cx="1104" cy="1584"/>
            </a:xfrm>
            <a:prstGeom prst="roundRect">
              <a:avLst>
                <a:gd name="adj" fmla="val 5255"/>
              </a:avLst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62507" name="Rectangle 31"/>
            <p:cNvSpPr>
              <a:spLocks noChangeArrowheads="1"/>
            </p:cNvSpPr>
            <p:nvPr/>
          </p:nvSpPr>
          <p:spPr bwMode="auto">
            <a:xfrm>
              <a:off x="4032" y="1680"/>
              <a:ext cx="192" cy="105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grpSp>
          <p:nvGrpSpPr>
            <p:cNvPr id="62508" name="Group 32"/>
            <p:cNvGrpSpPr>
              <a:grpSpLocks/>
            </p:cNvGrpSpPr>
            <p:nvPr/>
          </p:nvGrpSpPr>
          <p:grpSpPr bwMode="auto">
            <a:xfrm>
              <a:off x="4056" y="1728"/>
              <a:ext cx="156" cy="960"/>
              <a:chOff x="2424" y="2448"/>
              <a:chExt cx="156" cy="960"/>
            </a:xfrm>
          </p:grpSpPr>
          <p:sp>
            <p:nvSpPr>
              <p:cNvPr id="62523" name="AutoShape 33"/>
              <p:cNvSpPr>
                <a:spLocks noChangeArrowheads="1"/>
              </p:cNvSpPr>
              <p:nvPr/>
            </p:nvSpPr>
            <p:spPr bwMode="auto">
              <a:xfrm rot="-5185420">
                <a:off x="2304" y="2568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62524" name="AutoShape 34"/>
              <p:cNvSpPr>
                <a:spLocks noChangeArrowheads="1"/>
              </p:cNvSpPr>
              <p:nvPr/>
            </p:nvSpPr>
            <p:spPr bwMode="auto">
              <a:xfrm rot="-5400000">
                <a:off x="2304" y="3192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62525" name="AutoShape 35"/>
              <p:cNvSpPr>
                <a:spLocks noChangeArrowheads="1"/>
              </p:cNvSpPr>
              <p:nvPr/>
            </p:nvSpPr>
            <p:spPr bwMode="auto">
              <a:xfrm rot="5400000">
                <a:off x="2364" y="3192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62526" name="AutoShape 36"/>
              <p:cNvSpPr>
                <a:spLocks noChangeArrowheads="1"/>
              </p:cNvSpPr>
              <p:nvPr/>
            </p:nvSpPr>
            <p:spPr bwMode="auto">
              <a:xfrm rot="5400000">
                <a:off x="2352" y="2568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509" name="Rectangle 37"/>
            <p:cNvSpPr>
              <a:spLocks noChangeArrowheads="1"/>
            </p:cNvSpPr>
            <p:nvPr/>
          </p:nvSpPr>
          <p:spPr bwMode="auto">
            <a:xfrm>
              <a:off x="4416" y="1680"/>
              <a:ext cx="192" cy="105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grpSp>
          <p:nvGrpSpPr>
            <p:cNvPr id="62510" name="Group 38"/>
            <p:cNvGrpSpPr>
              <a:grpSpLocks/>
            </p:cNvGrpSpPr>
            <p:nvPr/>
          </p:nvGrpSpPr>
          <p:grpSpPr bwMode="auto">
            <a:xfrm>
              <a:off x="4464" y="1728"/>
              <a:ext cx="156" cy="960"/>
              <a:chOff x="2424" y="2448"/>
              <a:chExt cx="156" cy="960"/>
            </a:xfrm>
          </p:grpSpPr>
          <p:sp>
            <p:nvSpPr>
              <p:cNvPr id="62519" name="AutoShape 39"/>
              <p:cNvSpPr>
                <a:spLocks noChangeArrowheads="1"/>
              </p:cNvSpPr>
              <p:nvPr/>
            </p:nvSpPr>
            <p:spPr bwMode="auto">
              <a:xfrm rot="-5185420">
                <a:off x="2304" y="2568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62520" name="AutoShape 40"/>
              <p:cNvSpPr>
                <a:spLocks noChangeArrowheads="1"/>
              </p:cNvSpPr>
              <p:nvPr/>
            </p:nvSpPr>
            <p:spPr bwMode="auto">
              <a:xfrm rot="-5400000">
                <a:off x="2304" y="3192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62521" name="AutoShape 41"/>
              <p:cNvSpPr>
                <a:spLocks noChangeArrowheads="1"/>
              </p:cNvSpPr>
              <p:nvPr/>
            </p:nvSpPr>
            <p:spPr bwMode="auto">
              <a:xfrm rot="5400000">
                <a:off x="2364" y="3192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62522" name="AutoShape 42"/>
              <p:cNvSpPr>
                <a:spLocks noChangeArrowheads="1"/>
              </p:cNvSpPr>
              <p:nvPr/>
            </p:nvSpPr>
            <p:spPr bwMode="auto">
              <a:xfrm rot="5400000">
                <a:off x="2352" y="2568"/>
                <a:ext cx="336" cy="96"/>
              </a:xfrm>
              <a:custGeom>
                <a:avLst/>
                <a:gdLst>
                  <a:gd name="T0" fmla="*/ 3 w 21600"/>
                  <a:gd name="T1" fmla="*/ 0 h 21600"/>
                  <a:gd name="T2" fmla="*/ 1 w 21600"/>
                  <a:gd name="T3" fmla="*/ 0 h 21600"/>
                  <a:gd name="T4" fmla="*/ 3 w 21600"/>
                  <a:gd name="T5" fmla="*/ 0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511" name="Oval 45"/>
            <p:cNvSpPr>
              <a:spLocks noChangeArrowheads="1"/>
            </p:cNvSpPr>
            <p:nvPr/>
          </p:nvSpPr>
          <p:spPr bwMode="auto">
            <a:xfrm>
              <a:off x="4620" y="21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sp>
          <p:nvSpPr>
            <p:cNvPr id="62512" name="Oval 46"/>
            <p:cNvSpPr>
              <a:spLocks noChangeArrowheads="1"/>
            </p:cNvSpPr>
            <p:nvPr/>
          </p:nvSpPr>
          <p:spPr bwMode="auto">
            <a:xfrm>
              <a:off x="3888" y="21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grpSp>
          <p:nvGrpSpPr>
            <p:cNvPr id="62513" name="Group 127"/>
            <p:cNvGrpSpPr>
              <a:grpSpLocks/>
            </p:cNvGrpSpPr>
            <p:nvPr/>
          </p:nvGrpSpPr>
          <p:grpSpPr bwMode="auto">
            <a:xfrm>
              <a:off x="3840" y="1920"/>
              <a:ext cx="192" cy="192"/>
              <a:chOff x="576" y="3024"/>
              <a:chExt cx="192" cy="192"/>
            </a:xfrm>
          </p:grpSpPr>
          <p:sp>
            <p:nvSpPr>
              <p:cNvPr id="62517" name="Oval 128"/>
              <p:cNvSpPr>
                <a:spLocks noChangeArrowheads="1"/>
              </p:cNvSpPr>
              <p:nvPr/>
            </p:nvSpPr>
            <p:spPr bwMode="auto">
              <a:xfrm>
                <a:off x="576" y="3024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518" name="Line 129"/>
              <p:cNvSpPr>
                <a:spLocks noChangeShapeType="1"/>
              </p:cNvSpPr>
              <p:nvPr/>
            </p:nvSpPr>
            <p:spPr bwMode="auto">
              <a:xfrm>
                <a:off x="624" y="3072"/>
                <a:ext cx="96" cy="96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514" name="Group 130"/>
            <p:cNvGrpSpPr>
              <a:grpSpLocks/>
            </p:cNvGrpSpPr>
            <p:nvPr/>
          </p:nvGrpSpPr>
          <p:grpSpPr bwMode="auto">
            <a:xfrm>
              <a:off x="4608" y="2256"/>
              <a:ext cx="192" cy="192"/>
              <a:chOff x="576" y="3024"/>
              <a:chExt cx="192" cy="192"/>
            </a:xfrm>
          </p:grpSpPr>
          <p:sp>
            <p:nvSpPr>
              <p:cNvPr id="62515" name="Oval 131"/>
              <p:cNvSpPr>
                <a:spLocks noChangeArrowheads="1"/>
              </p:cNvSpPr>
              <p:nvPr/>
            </p:nvSpPr>
            <p:spPr bwMode="auto">
              <a:xfrm>
                <a:off x="576" y="3024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516" name="Line 132"/>
              <p:cNvSpPr>
                <a:spLocks noChangeShapeType="1"/>
              </p:cNvSpPr>
              <p:nvPr/>
            </p:nvSpPr>
            <p:spPr bwMode="auto">
              <a:xfrm>
                <a:off x="624" y="3072"/>
                <a:ext cx="96" cy="96"/>
              </a:xfrm>
              <a:prstGeom prst="line">
                <a:avLst/>
              </a:prstGeom>
              <a:noFill/>
              <a:ln w="57150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2470" name="Group 134"/>
          <p:cNvGrpSpPr>
            <a:grpSpLocks/>
          </p:cNvGrpSpPr>
          <p:nvPr/>
        </p:nvGrpSpPr>
        <p:grpSpPr bwMode="auto">
          <a:xfrm rot="-6047776">
            <a:off x="7031831" y="3445669"/>
            <a:ext cx="1247775" cy="738188"/>
            <a:chOff x="4974" y="1824"/>
            <a:chExt cx="786" cy="465"/>
          </a:xfrm>
        </p:grpSpPr>
        <p:sp>
          <p:nvSpPr>
            <p:cNvPr id="62502" name="Freeform 124"/>
            <p:cNvSpPr>
              <a:spLocks/>
            </p:cNvSpPr>
            <p:nvPr/>
          </p:nvSpPr>
          <p:spPr bwMode="auto">
            <a:xfrm rot="-1227928">
              <a:off x="5040" y="1824"/>
              <a:ext cx="720" cy="144"/>
            </a:xfrm>
            <a:custGeom>
              <a:avLst/>
              <a:gdLst>
                <a:gd name="T0" fmla="*/ 0 w 1440"/>
                <a:gd name="T1" fmla="*/ 46 h 448"/>
                <a:gd name="T2" fmla="*/ 132 w 1440"/>
                <a:gd name="T3" fmla="*/ 7 h 448"/>
                <a:gd name="T4" fmla="*/ 360 w 1440"/>
                <a:gd name="T5" fmla="*/ 7 h 4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0" h="448">
                  <a:moveTo>
                    <a:pt x="0" y="448"/>
                  </a:moveTo>
                  <a:cubicBezTo>
                    <a:pt x="144" y="288"/>
                    <a:pt x="288" y="128"/>
                    <a:pt x="528" y="64"/>
                  </a:cubicBezTo>
                  <a:cubicBezTo>
                    <a:pt x="768" y="0"/>
                    <a:pt x="1104" y="32"/>
                    <a:pt x="1440" y="64"/>
                  </a:cubicBezTo>
                </a:path>
              </a:pathLst>
            </a:custGeom>
            <a:noFill/>
            <a:ln w="1143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grpSp>
          <p:nvGrpSpPr>
            <p:cNvPr id="62503" name="Group 126"/>
            <p:cNvGrpSpPr>
              <a:grpSpLocks/>
            </p:cNvGrpSpPr>
            <p:nvPr/>
          </p:nvGrpSpPr>
          <p:grpSpPr bwMode="auto">
            <a:xfrm rot="1680822">
              <a:off x="4974" y="2070"/>
              <a:ext cx="161" cy="219"/>
              <a:chOff x="5080" y="2040"/>
              <a:chExt cx="161" cy="219"/>
            </a:xfrm>
          </p:grpSpPr>
          <p:sp>
            <p:nvSpPr>
              <p:cNvPr id="62504" name="Arc 120"/>
              <p:cNvSpPr>
                <a:spLocks/>
              </p:cNvSpPr>
              <p:nvPr/>
            </p:nvSpPr>
            <p:spPr bwMode="auto">
              <a:xfrm rot="-8885929">
                <a:off x="5080" y="2113"/>
                <a:ext cx="161" cy="146"/>
              </a:xfrm>
              <a:custGeom>
                <a:avLst/>
                <a:gdLst>
                  <a:gd name="T0" fmla="*/ 0 w 43200"/>
                  <a:gd name="T1" fmla="*/ 0 h 43200"/>
                  <a:gd name="T2" fmla="*/ 1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6036" y="37666"/>
                    </a:moveTo>
                    <a:cubicBezTo>
                      <a:pt x="32072" y="41229"/>
                      <a:pt x="2693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509"/>
                      <a:pt x="43142" y="23418"/>
                      <a:pt x="43027" y="24320"/>
                    </a:cubicBezTo>
                  </a:path>
                  <a:path w="43200" h="43200" stroke="0" extrusionOk="0">
                    <a:moveTo>
                      <a:pt x="36036" y="37666"/>
                    </a:moveTo>
                    <a:cubicBezTo>
                      <a:pt x="32072" y="41229"/>
                      <a:pt x="26930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509"/>
                      <a:pt x="43142" y="23418"/>
                      <a:pt x="43027" y="24320"/>
                    </a:cubicBezTo>
                    <a:lnTo>
                      <a:pt x="21600" y="21600"/>
                    </a:lnTo>
                    <a:lnTo>
                      <a:pt x="36036" y="37666"/>
                    </a:lnTo>
                    <a:close/>
                  </a:path>
                </a:pathLst>
              </a:cu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62505" name="Line 123"/>
              <p:cNvSpPr>
                <a:spLocks noChangeShapeType="1"/>
              </p:cNvSpPr>
              <p:nvPr/>
            </p:nvSpPr>
            <p:spPr bwMode="auto">
              <a:xfrm flipH="1">
                <a:off x="5148" y="2040"/>
                <a:ext cx="1" cy="92"/>
              </a:xfrm>
              <a:prstGeom prst="line">
                <a:avLst/>
              </a:prstGeom>
              <a:noFill/>
              <a:ln w="5715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2471" name="Freeform 136"/>
          <p:cNvSpPr>
            <a:spLocks/>
          </p:cNvSpPr>
          <p:nvPr/>
        </p:nvSpPr>
        <p:spPr bwMode="auto">
          <a:xfrm rot="-8230752">
            <a:off x="5715000" y="3352800"/>
            <a:ext cx="312738" cy="74613"/>
          </a:xfrm>
          <a:custGeom>
            <a:avLst/>
            <a:gdLst>
              <a:gd name="T0" fmla="*/ 0 w 1440"/>
              <a:gd name="T1" fmla="*/ 12426562 h 448"/>
              <a:gd name="T2" fmla="*/ 24904152 w 1440"/>
              <a:gd name="T3" fmla="*/ 1775223 h 448"/>
              <a:gd name="T4" fmla="*/ 67920178 w 1440"/>
              <a:gd name="T5" fmla="*/ 1775223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grpSp>
        <p:nvGrpSpPr>
          <p:cNvPr id="62472" name="Group 137"/>
          <p:cNvGrpSpPr>
            <a:grpSpLocks/>
          </p:cNvGrpSpPr>
          <p:nvPr/>
        </p:nvGrpSpPr>
        <p:grpSpPr bwMode="auto">
          <a:xfrm rot="7764368">
            <a:off x="5467350" y="3001963"/>
            <a:ext cx="255588" cy="347662"/>
            <a:chOff x="5080" y="2040"/>
            <a:chExt cx="161" cy="219"/>
          </a:xfrm>
        </p:grpSpPr>
        <p:sp>
          <p:nvSpPr>
            <p:cNvPr id="62500" name="Arc 138"/>
            <p:cNvSpPr>
              <a:spLocks/>
            </p:cNvSpPr>
            <p:nvPr/>
          </p:nvSpPr>
          <p:spPr bwMode="auto">
            <a:xfrm rot="-8885929">
              <a:off x="5080" y="2113"/>
              <a:ext cx="161" cy="146"/>
            </a:xfrm>
            <a:custGeom>
              <a:avLst/>
              <a:gdLst>
                <a:gd name="T0" fmla="*/ 0 w 43200"/>
                <a:gd name="T1" fmla="*/ 0 h 43200"/>
                <a:gd name="T2" fmla="*/ 1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</a:path>
                <a:path w="43200" h="43200" stroke="0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  <a:lnTo>
                    <a:pt x="21600" y="21600"/>
                  </a:lnTo>
                  <a:lnTo>
                    <a:pt x="36036" y="37666"/>
                  </a:lnTo>
                  <a:close/>
                </a:path>
              </a:pathLst>
            </a:cu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2501" name="Line 139"/>
            <p:cNvSpPr>
              <a:spLocks noChangeShapeType="1"/>
            </p:cNvSpPr>
            <p:nvPr/>
          </p:nvSpPr>
          <p:spPr bwMode="auto">
            <a:xfrm flipH="1">
              <a:off x="5148" y="2040"/>
              <a:ext cx="1" cy="92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</p:grpSp>
      <p:grpSp>
        <p:nvGrpSpPr>
          <p:cNvPr id="62473" name="Group 152"/>
          <p:cNvGrpSpPr>
            <a:grpSpLocks/>
          </p:cNvGrpSpPr>
          <p:nvPr/>
        </p:nvGrpSpPr>
        <p:grpSpPr bwMode="auto">
          <a:xfrm rot="7765371">
            <a:off x="1806575" y="4175125"/>
            <a:ext cx="990600" cy="1193800"/>
            <a:chOff x="3944" y="2315"/>
            <a:chExt cx="492" cy="777"/>
          </a:xfrm>
        </p:grpSpPr>
        <p:sp>
          <p:nvSpPr>
            <p:cNvPr id="62498" name="Arc 153"/>
            <p:cNvSpPr>
              <a:spLocks/>
            </p:cNvSpPr>
            <p:nvPr/>
          </p:nvSpPr>
          <p:spPr bwMode="auto">
            <a:xfrm rot="-9555723">
              <a:off x="3944" y="2603"/>
              <a:ext cx="492" cy="489"/>
            </a:xfrm>
            <a:custGeom>
              <a:avLst/>
              <a:gdLst>
                <a:gd name="T0" fmla="*/ 5 w 43200"/>
                <a:gd name="T1" fmla="*/ 5 h 43200"/>
                <a:gd name="T2" fmla="*/ 6 w 43200"/>
                <a:gd name="T3" fmla="*/ 3 h 43200"/>
                <a:gd name="T4" fmla="*/ 3 w 43200"/>
                <a:gd name="T5" fmla="*/ 3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</a:path>
                <a:path w="43200" h="43200" stroke="0" extrusionOk="0">
                  <a:moveTo>
                    <a:pt x="36036" y="37666"/>
                  </a:moveTo>
                  <a:cubicBezTo>
                    <a:pt x="32072" y="41229"/>
                    <a:pt x="2693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509"/>
                    <a:pt x="43142" y="23418"/>
                    <a:pt x="43027" y="24320"/>
                  </a:cubicBezTo>
                  <a:lnTo>
                    <a:pt x="21600" y="21600"/>
                  </a:lnTo>
                  <a:lnTo>
                    <a:pt x="36036" y="37666"/>
                  </a:lnTo>
                  <a:close/>
                </a:path>
              </a:pathLst>
            </a:custGeom>
            <a:noFill/>
            <a:ln w="152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2499" name="AutoShape 154"/>
            <p:cNvSpPr>
              <a:spLocks noChangeArrowheads="1"/>
            </p:cNvSpPr>
            <p:nvPr/>
          </p:nvSpPr>
          <p:spPr bwMode="auto">
            <a:xfrm rot="3848534">
              <a:off x="3862" y="2454"/>
              <a:ext cx="346" cy="68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539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</p:grpSp>
      <p:sp>
        <p:nvSpPr>
          <p:cNvPr id="62474" name="Freeform 155"/>
          <p:cNvSpPr>
            <a:spLocks/>
          </p:cNvSpPr>
          <p:nvPr/>
        </p:nvSpPr>
        <p:spPr bwMode="auto">
          <a:xfrm rot="2868420">
            <a:off x="2710656" y="5018882"/>
            <a:ext cx="1550987" cy="381000"/>
          </a:xfrm>
          <a:custGeom>
            <a:avLst/>
            <a:gdLst>
              <a:gd name="T0" fmla="*/ 0 w 1440"/>
              <a:gd name="T1" fmla="*/ 324020089 h 448"/>
              <a:gd name="T2" fmla="*/ 612526772 w 1440"/>
              <a:gd name="T3" fmla="*/ 46288949 h 448"/>
              <a:gd name="T4" fmla="*/ 1670528246 w 1440"/>
              <a:gd name="T5" fmla="*/ 46288949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2540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grpSp>
        <p:nvGrpSpPr>
          <p:cNvPr id="62475" name="Group 169"/>
          <p:cNvGrpSpPr>
            <a:grpSpLocks/>
          </p:cNvGrpSpPr>
          <p:nvPr/>
        </p:nvGrpSpPr>
        <p:grpSpPr bwMode="auto">
          <a:xfrm>
            <a:off x="1504950" y="2563813"/>
            <a:ext cx="1295400" cy="1466850"/>
            <a:chOff x="528" y="240"/>
            <a:chExt cx="816" cy="924"/>
          </a:xfrm>
        </p:grpSpPr>
        <p:sp>
          <p:nvSpPr>
            <p:cNvPr id="23708" name="AutoShape 156"/>
            <p:cNvSpPr>
              <a:spLocks noChangeArrowheads="1"/>
            </p:cNvSpPr>
            <p:nvPr/>
          </p:nvSpPr>
          <p:spPr bwMode="auto">
            <a:xfrm>
              <a:off x="768" y="540"/>
              <a:ext cx="336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9900"/>
                </a:gs>
                <a:gs pos="100000">
                  <a:schemeClr val="bg1"/>
                </a:gs>
              </a:gsLst>
              <a:lin ang="0" scaled="1"/>
            </a:gradFill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486" name="Line 157"/>
            <p:cNvSpPr>
              <a:spLocks noChangeShapeType="1"/>
            </p:cNvSpPr>
            <p:nvPr/>
          </p:nvSpPr>
          <p:spPr bwMode="auto">
            <a:xfrm>
              <a:off x="768" y="57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2487" name="Line 158"/>
            <p:cNvSpPr>
              <a:spLocks noChangeShapeType="1"/>
            </p:cNvSpPr>
            <p:nvPr/>
          </p:nvSpPr>
          <p:spPr bwMode="auto">
            <a:xfrm>
              <a:off x="768" y="73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2488" name="Line 159"/>
            <p:cNvSpPr>
              <a:spLocks noChangeShapeType="1"/>
            </p:cNvSpPr>
            <p:nvPr/>
          </p:nvSpPr>
          <p:spPr bwMode="auto">
            <a:xfrm>
              <a:off x="768" y="82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2489" name="Line 160"/>
            <p:cNvSpPr>
              <a:spLocks noChangeShapeType="1"/>
            </p:cNvSpPr>
            <p:nvPr/>
          </p:nvSpPr>
          <p:spPr bwMode="auto">
            <a:xfrm>
              <a:off x="768" y="924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2490" name="Line 161"/>
            <p:cNvSpPr>
              <a:spLocks noChangeShapeType="1"/>
            </p:cNvSpPr>
            <p:nvPr/>
          </p:nvSpPr>
          <p:spPr bwMode="auto">
            <a:xfrm>
              <a:off x="768" y="1020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2491" name="Line 162"/>
            <p:cNvSpPr>
              <a:spLocks noChangeShapeType="1"/>
            </p:cNvSpPr>
            <p:nvPr/>
          </p:nvSpPr>
          <p:spPr bwMode="auto">
            <a:xfrm>
              <a:off x="768" y="111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62492" name="Line 163"/>
            <p:cNvSpPr>
              <a:spLocks noChangeShapeType="1"/>
            </p:cNvSpPr>
            <p:nvPr/>
          </p:nvSpPr>
          <p:spPr bwMode="auto">
            <a:xfrm>
              <a:off x="768" y="64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  <p:grpSp>
          <p:nvGrpSpPr>
            <p:cNvPr id="62493" name="Group 164"/>
            <p:cNvGrpSpPr>
              <a:grpSpLocks/>
            </p:cNvGrpSpPr>
            <p:nvPr/>
          </p:nvGrpSpPr>
          <p:grpSpPr bwMode="auto">
            <a:xfrm>
              <a:off x="528" y="240"/>
              <a:ext cx="816" cy="300"/>
              <a:chOff x="624" y="240"/>
              <a:chExt cx="816" cy="300"/>
            </a:xfrm>
          </p:grpSpPr>
          <p:sp>
            <p:nvSpPr>
              <p:cNvPr id="23717" name="AutoShape 165"/>
              <p:cNvSpPr>
                <a:spLocks/>
              </p:cNvSpPr>
              <p:nvPr/>
            </p:nvSpPr>
            <p:spPr bwMode="auto">
              <a:xfrm rot="5400000">
                <a:off x="888" y="-12"/>
                <a:ext cx="288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2496" name="Rectangle 166"/>
              <p:cNvSpPr>
                <a:spLocks noChangeArrowheads="1"/>
              </p:cNvSpPr>
              <p:nvPr/>
            </p:nvSpPr>
            <p:spPr bwMode="auto"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2497" name="Line 167"/>
              <p:cNvSpPr>
                <a:spLocks noChangeShapeType="1"/>
              </p:cNvSpPr>
              <p:nvPr/>
            </p:nvSpPr>
            <p:spPr bwMode="auto">
              <a:xfrm>
                <a:off x="624" y="528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494" name="Line 168"/>
            <p:cNvSpPr>
              <a:spLocks noChangeShapeType="1"/>
            </p:cNvSpPr>
            <p:nvPr/>
          </p:nvSpPr>
          <p:spPr bwMode="auto">
            <a:xfrm>
              <a:off x="864" y="240"/>
              <a:ext cx="1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</p:grpSp>
      <p:sp>
        <p:nvSpPr>
          <p:cNvPr id="62476" name="Rectangle 172"/>
          <p:cNvSpPr>
            <a:spLocks noChangeArrowheads="1"/>
          </p:cNvSpPr>
          <p:nvPr/>
        </p:nvSpPr>
        <p:spPr bwMode="auto">
          <a:xfrm>
            <a:off x="914400" y="5688013"/>
            <a:ext cx="1828800" cy="228600"/>
          </a:xfrm>
          <a:prstGeom prst="rect">
            <a:avLst/>
          </a:prstGeom>
          <a:solidFill>
            <a:srgbClr val="CC99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CC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52363" dir="4557825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62477" name="Oval 175"/>
          <p:cNvSpPr>
            <a:spLocks noChangeArrowheads="1"/>
          </p:cNvSpPr>
          <p:nvPr/>
        </p:nvSpPr>
        <p:spPr bwMode="auto">
          <a:xfrm rot="-285818">
            <a:off x="1752600" y="5384800"/>
            <a:ext cx="762000" cy="2286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62478" name="Line 180"/>
          <p:cNvSpPr>
            <a:spLocks noChangeShapeType="1"/>
          </p:cNvSpPr>
          <p:nvPr/>
        </p:nvSpPr>
        <p:spPr bwMode="auto">
          <a:xfrm>
            <a:off x="2133600" y="4049713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2479" name="Line 181"/>
          <p:cNvSpPr>
            <a:spLocks noChangeShapeType="1"/>
          </p:cNvSpPr>
          <p:nvPr/>
        </p:nvSpPr>
        <p:spPr bwMode="auto">
          <a:xfrm>
            <a:off x="2133600" y="5097463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2480" name="Line 182"/>
          <p:cNvSpPr>
            <a:spLocks noChangeShapeType="1"/>
          </p:cNvSpPr>
          <p:nvPr/>
        </p:nvSpPr>
        <p:spPr bwMode="auto">
          <a:xfrm>
            <a:off x="2133600" y="5916613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2481" name="AutoShape 189"/>
          <p:cNvSpPr>
            <a:spLocks noChangeArrowheads="1"/>
          </p:cNvSpPr>
          <p:nvPr/>
        </p:nvSpPr>
        <p:spPr bwMode="auto">
          <a:xfrm rot="10660827">
            <a:off x="1060450" y="685800"/>
            <a:ext cx="2057400" cy="1219200"/>
          </a:xfrm>
          <a:prstGeom prst="curvedLeftArrow">
            <a:avLst>
              <a:gd name="adj1" fmla="val 26713"/>
              <a:gd name="adj2" fmla="val 48231"/>
              <a:gd name="adj3" fmla="val 56250"/>
            </a:avLst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62482" name="AutoShape 194"/>
          <p:cNvSpPr>
            <a:spLocks noChangeArrowheads="1"/>
          </p:cNvSpPr>
          <p:nvPr/>
        </p:nvSpPr>
        <p:spPr bwMode="auto">
          <a:xfrm>
            <a:off x="6362700" y="3352800"/>
            <a:ext cx="228600" cy="228600"/>
          </a:xfrm>
          <a:custGeom>
            <a:avLst/>
            <a:gdLst>
              <a:gd name="T0" fmla="*/ 1209675 w 21600"/>
              <a:gd name="T1" fmla="*/ 0 h 21600"/>
              <a:gd name="T2" fmla="*/ 354277 w 21600"/>
              <a:gd name="T3" fmla="*/ 354277 h 21600"/>
              <a:gd name="T4" fmla="*/ 0 w 21600"/>
              <a:gd name="T5" fmla="*/ 1209675 h 21600"/>
              <a:gd name="T6" fmla="*/ 354277 w 21600"/>
              <a:gd name="T7" fmla="*/ 2065073 h 21600"/>
              <a:gd name="T8" fmla="*/ 1209675 w 21600"/>
              <a:gd name="T9" fmla="*/ 2419350 h 21600"/>
              <a:gd name="T10" fmla="*/ 2065073 w 21600"/>
              <a:gd name="T11" fmla="*/ 2065073 h 21600"/>
              <a:gd name="T12" fmla="*/ 2419350 w 21600"/>
              <a:gd name="T13" fmla="*/ 1209675 h 21600"/>
              <a:gd name="T14" fmla="*/ 2065073 w 21600"/>
              <a:gd name="T15" fmla="*/ 3542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2483" name="Oval 195"/>
          <p:cNvSpPr>
            <a:spLocks noChangeArrowheads="1"/>
          </p:cNvSpPr>
          <p:nvPr/>
        </p:nvSpPr>
        <p:spPr bwMode="auto">
          <a:xfrm rot="-979948">
            <a:off x="69342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sp>
        <p:nvSpPr>
          <p:cNvPr id="62484" name="Oval 196"/>
          <p:cNvSpPr>
            <a:spLocks noChangeArrowheads="1"/>
          </p:cNvSpPr>
          <p:nvPr/>
        </p:nvSpPr>
        <p:spPr bwMode="auto">
          <a:xfrm rot="-979948">
            <a:off x="57150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6026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586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86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3200400" y="838200"/>
            <a:ext cx="2971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Nối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dây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vào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cọc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điện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0" y="2895600"/>
            <a:ext cx="3568700" cy="228600"/>
            <a:chOff x="0" y="1440"/>
            <a:chExt cx="2248" cy="144"/>
          </a:xfrm>
        </p:grpSpPr>
        <p:pic>
          <p:nvPicPr>
            <p:cNvPr id="35864" name="Picture 7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90"/>
            <a:stretch>
              <a:fillRect/>
            </a:stretch>
          </p:blipFill>
          <p:spPr bwMode="auto">
            <a:xfrm>
              <a:off x="1200" y="1440"/>
              <a:ext cx="10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5" name="Picture 8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710"/>
            <a:stretch>
              <a:fillRect/>
            </a:stretch>
          </p:blipFill>
          <p:spPr bwMode="auto">
            <a:xfrm>
              <a:off x="0" y="1440"/>
              <a:ext cx="1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0" y="4038600"/>
            <a:ext cx="3568700" cy="228600"/>
            <a:chOff x="0" y="2592"/>
            <a:chExt cx="2248" cy="144"/>
          </a:xfrm>
        </p:grpSpPr>
        <p:pic>
          <p:nvPicPr>
            <p:cNvPr id="35862" name="Picture 10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90"/>
            <a:stretch>
              <a:fillRect/>
            </a:stretch>
          </p:blipFill>
          <p:spPr bwMode="auto">
            <a:xfrm>
              <a:off x="1200" y="2592"/>
              <a:ext cx="10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3" name="Picture 11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710"/>
            <a:stretch>
              <a:fillRect/>
            </a:stretch>
          </p:blipFill>
          <p:spPr bwMode="auto">
            <a:xfrm>
              <a:off x="0" y="2592"/>
              <a:ext cx="1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4" name="Group 12"/>
          <p:cNvGrpSpPr>
            <a:grpSpLocks/>
          </p:cNvGrpSpPr>
          <p:nvPr/>
        </p:nvGrpSpPr>
        <p:grpSpPr bwMode="auto">
          <a:xfrm flipH="1">
            <a:off x="5575300" y="2895600"/>
            <a:ext cx="3568700" cy="228600"/>
            <a:chOff x="0" y="1440"/>
            <a:chExt cx="2248" cy="144"/>
          </a:xfrm>
        </p:grpSpPr>
        <p:pic>
          <p:nvPicPr>
            <p:cNvPr id="35860" name="Picture 13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90"/>
            <a:stretch>
              <a:fillRect/>
            </a:stretch>
          </p:blipFill>
          <p:spPr bwMode="auto">
            <a:xfrm>
              <a:off x="1200" y="1440"/>
              <a:ext cx="10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1" name="Picture 14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710"/>
            <a:stretch>
              <a:fillRect/>
            </a:stretch>
          </p:blipFill>
          <p:spPr bwMode="auto">
            <a:xfrm>
              <a:off x="0" y="1440"/>
              <a:ext cx="1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7" name="Group 15"/>
          <p:cNvGrpSpPr>
            <a:grpSpLocks/>
          </p:cNvGrpSpPr>
          <p:nvPr/>
        </p:nvGrpSpPr>
        <p:grpSpPr bwMode="auto">
          <a:xfrm flipH="1">
            <a:off x="5575300" y="4038600"/>
            <a:ext cx="3568700" cy="228600"/>
            <a:chOff x="0" y="2592"/>
            <a:chExt cx="2248" cy="144"/>
          </a:xfrm>
        </p:grpSpPr>
        <p:pic>
          <p:nvPicPr>
            <p:cNvPr id="35858" name="Picture 16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90"/>
            <a:stretch>
              <a:fillRect/>
            </a:stretch>
          </p:blipFill>
          <p:spPr bwMode="auto">
            <a:xfrm>
              <a:off x="1200" y="2592"/>
              <a:ext cx="10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9" name="Picture 17" descr="khoen ho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710"/>
            <a:stretch>
              <a:fillRect/>
            </a:stretch>
          </p:blipFill>
          <p:spPr bwMode="auto">
            <a:xfrm>
              <a:off x="0" y="2592"/>
              <a:ext cx="12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10" name="Picture 18" descr="tr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282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19" descr="t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2914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 descr="tr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019550"/>
            <a:ext cx="2914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Picture 21" descr="tru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895600"/>
            <a:ext cx="2828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22" descr="tr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23" descr="tr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6" name="Picture 24" descr="domino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56"/>
          <a:stretch>
            <a:fillRect/>
          </a:stretch>
        </p:blipFill>
        <p:spPr bwMode="auto">
          <a:xfrm>
            <a:off x="3733800" y="1524000"/>
            <a:ext cx="1638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Picture 25" descr="tr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Picture 26" descr="tr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29175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Picture 27" descr="domino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6"/>
          <a:stretch>
            <a:fillRect/>
          </a:stretch>
        </p:blipFill>
        <p:spPr bwMode="auto">
          <a:xfrm>
            <a:off x="3752850" y="3657600"/>
            <a:ext cx="1638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2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20364 -2.22222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21198 -2.22222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341E-6 L 0.19115 1.7341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18385 -3.33333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341E-6 L 0.19115 1.7341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18385 -3.33333E-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524000" y="0"/>
            <a:ext cx="6248400" cy="749300"/>
            <a:chOff x="960" y="0"/>
            <a:chExt cx="3936" cy="472"/>
          </a:xfrm>
        </p:grpSpPr>
        <p:pic>
          <p:nvPicPr>
            <p:cNvPr id="3687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3"/>
            <a:stretch>
              <a:fillRect/>
            </a:stretch>
          </p:blipFill>
          <p:spPr bwMode="auto">
            <a:xfrm>
              <a:off x="960" y="240"/>
              <a:ext cx="393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87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621"/>
            <a:stretch>
              <a:fillRect/>
            </a:stretch>
          </p:blipFill>
          <p:spPr bwMode="auto">
            <a:xfrm>
              <a:off x="960" y="0"/>
              <a:ext cx="393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6867" name="WordArt 5"/>
          <p:cNvSpPr>
            <a:spLocks noChangeArrowheads="1" noChangeShapeType="1" noTextEdit="1"/>
          </p:cNvSpPr>
          <p:nvPr/>
        </p:nvSpPr>
        <p:spPr bwMode="auto">
          <a:xfrm>
            <a:off x="3200400" y="838200"/>
            <a:ext cx="2971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Nối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dây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vào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cọc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vi-VN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điện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6868" name="Picture 6" descr="t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28956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tr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876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tr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8956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 descr="tr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114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0" descr="t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876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1" descr="t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114800"/>
            <a:ext cx="290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2" descr="domino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26"/>
          <a:stretch>
            <a:fillRect/>
          </a:stretch>
        </p:blipFill>
        <p:spPr bwMode="auto">
          <a:xfrm>
            <a:off x="3752850" y="3657600"/>
            <a:ext cx="1638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3" descr="domino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4" b="51456"/>
          <a:stretch>
            <a:fillRect/>
          </a:stretch>
        </p:blipFill>
        <p:spPr bwMode="auto">
          <a:xfrm>
            <a:off x="3733800" y="2205038"/>
            <a:ext cx="16383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5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15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6705600" y="4167188"/>
            <a:ext cx="1143000" cy="1524000"/>
            <a:chOff x="240" y="1776"/>
            <a:chExt cx="720" cy="960"/>
          </a:xfrm>
        </p:grpSpPr>
        <p:sp>
          <p:nvSpPr>
            <p:cNvPr id="60489" name="AutoShape 4"/>
            <p:cNvSpPr>
              <a:spLocks noChangeArrowheads="1"/>
            </p:cNvSpPr>
            <p:nvPr/>
          </p:nvSpPr>
          <p:spPr bwMode="auto">
            <a:xfrm>
              <a:off x="240" y="1776"/>
              <a:ext cx="720" cy="9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90" name="AutoShape 5"/>
            <p:cNvSpPr>
              <a:spLocks noChangeArrowheads="1"/>
            </p:cNvSpPr>
            <p:nvPr/>
          </p:nvSpPr>
          <p:spPr bwMode="auto">
            <a:xfrm>
              <a:off x="288" y="1800"/>
              <a:ext cx="624" cy="9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91" name="Freeform 6"/>
            <p:cNvSpPr>
              <a:spLocks/>
            </p:cNvSpPr>
            <p:nvPr/>
          </p:nvSpPr>
          <p:spPr bwMode="auto">
            <a:xfrm>
              <a:off x="420" y="1812"/>
              <a:ext cx="492" cy="780"/>
            </a:xfrm>
            <a:custGeom>
              <a:avLst/>
              <a:gdLst>
                <a:gd name="T0" fmla="*/ 0 w 432"/>
                <a:gd name="T1" fmla="*/ 0 h 768"/>
                <a:gd name="T2" fmla="*/ 0 w 432"/>
                <a:gd name="T3" fmla="*/ 792 h 768"/>
                <a:gd name="T4" fmla="*/ 560 w 432"/>
                <a:gd name="T5" fmla="*/ 792 h 7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" h="768">
                  <a:moveTo>
                    <a:pt x="0" y="0"/>
                  </a:moveTo>
                  <a:lnTo>
                    <a:pt x="0" y="768"/>
                  </a:lnTo>
                  <a:lnTo>
                    <a:pt x="432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92" name="Rectangle 7"/>
            <p:cNvSpPr>
              <a:spLocks noChangeArrowheads="1"/>
            </p:cNvSpPr>
            <p:nvPr/>
          </p:nvSpPr>
          <p:spPr bwMode="auto">
            <a:xfrm>
              <a:off x="528" y="1824"/>
              <a:ext cx="24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2363" dir="4557825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93" name="AutoShape 8"/>
            <p:cNvSpPr>
              <a:spLocks noChangeArrowheads="1"/>
            </p:cNvSpPr>
            <p:nvPr/>
          </p:nvSpPr>
          <p:spPr bwMode="auto">
            <a:xfrm>
              <a:off x="576" y="216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94" name="AutoShape 9"/>
            <p:cNvSpPr>
              <a:spLocks noChangeArrowheads="1"/>
            </p:cNvSpPr>
            <p:nvPr/>
          </p:nvSpPr>
          <p:spPr bwMode="auto">
            <a:xfrm>
              <a:off x="576" y="192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95" name="Rectangle 10"/>
            <p:cNvSpPr>
              <a:spLocks noChangeArrowheads="1"/>
            </p:cNvSpPr>
            <p:nvPr/>
          </p:nvSpPr>
          <p:spPr bwMode="auto">
            <a:xfrm>
              <a:off x="552" y="1890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96" name="Rectangle 11"/>
            <p:cNvSpPr>
              <a:spLocks noChangeArrowheads="1"/>
            </p:cNvSpPr>
            <p:nvPr/>
          </p:nvSpPr>
          <p:spPr bwMode="auto">
            <a:xfrm>
              <a:off x="552" y="21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60420" name="Group 12"/>
          <p:cNvGrpSpPr>
            <a:grpSpLocks/>
          </p:cNvGrpSpPr>
          <p:nvPr/>
        </p:nvGrpSpPr>
        <p:grpSpPr bwMode="auto">
          <a:xfrm>
            <a:off x="4152900" y="1447800"/>
            <a:ext cx="609600" cy="1828800"/>
            <a:chOff x="1296" y="288"/>
            <a:chExt cx="384" cy="1152"/>
          </a:xfrm>
        </p:grpSpPr>
        <p:sp>
          <p:nvSpPr>
            <p:cNvPr id="60481" name="AutoShape 13"/>
            <p:cNvSpPr>
              <a:spLocks noChangeArrowheads="1"/>
            </p:cNvSpPr>
            <p:nvPr/>
          </p:nvSpPr>
          <p:spPr bwMode="auto">
            <a:xfrm rot="5400000">
              <a:off x="936" y="696"/>
              <a:ext cx="1104" cy="384"/>
            </a:xfrm>
            <a:prstGeom prst="roundRect">
              <a:avLst>
                <a:gd name="adj" fmla="val 20236"/>
              </a:avLst>
            </a:prstGeom>
            <a:solidFill>
              <a:srgbClr val="EDF6F7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82" name="Line 14"/>
            <p:cNvSpPr>
              <a:spLocks noChangeShapeType="1"/>
            </p:cNvSpPr>
            <p:nvPr/>
          </p:nvSpPr>
          <p:spPr bwMode="auto">
            <a:xfrm>
              <a:off x="1452" y="288"/>
              <a:ext cx="1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83" name="AutoShape 15"/>
            <p:cNvSpPr>
              <a:spLocks noChangeArrowheads="1"/>
            </p:cNvSpPr>
            <p:nvPr/>
          </p:nvSpPr>
          <p:spPr bwMode="auto">
            <a:xfrm>
              <a:off x="1344" y="384"/>
              <a:ext cx="288" cy="10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84" name="Freeform 16"/>
            <p:cNvSpPr>
              <a:spLocks/>
            </p:cNvSpPr>
            <p:nvPr/>
          </p:nvSpPr>
          <p:spPr bwMode="auto">
            <a:xfrm>
              <a:off x="1392" y="384"/>
              <a:ext cx="240" cy="912"/>
            </a:xfrm>
            <a:custGeom>
              <a:avLst/>
              <a:gdLst>
                <a:gd name="T0" fmla="*/ 0 w 240"/>
                <a:gd name="T1" fmla="*/ 0 h 912"/>
                <a:gd name="T2" fmla="*/ 0 w 240"/>
                <a:gd name="T3" fmla="*/ 912 h 912"/>
                <a:gd name="T4" fmla="*/ 240 w 240"/>
                <a:gd name="T5" fmla="*/ 912 h 9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912">
                  <a:moveTo>
                    <a:pt x="0" y="0"/>
                  </a:moveTo>
                  <a:lnTo>
                    <a:pt x="0" y="912"/>
                  </a:lnTo>
                  <a:lnTo>
                    <a:pt x="24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85" name="AutoShape 17"/>
            <p:cNvSpPr>
              <a:spLocks noChangeArrowheads="1"/>
            </p:cNvSpPr>
            <p:nvPr/>
          </p:nvSpPr>
          <p:spPr bwMode="auto">
            <a:xfrm>
              <a:off x="1440" y="108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86" name="Rectangle 18"/>
            <p:cNvSpPr>
              <a:spLocks noChangeArrowheads="1"/>
            </p:cNvSpPr>
            <p:nvPr/>
          </p:nvSpPr>
          <p:spPr bwMode="auto">
            <a:xfrm>
              <a:off x="1416" y="105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87" name="Rectangle 19"/>
            <p:cNvSpPr>
              <a:spLocks noChangeArrowheads="1"/>
            </p:cNvSpPr>
            <p:nvPr/>
          </p:nvSpPr>
          <p:spPr bwMode="auto">
            <a:xfrm>
              <a:off x="1410" y="43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88" name="AutoShape 20"/>
            <p:cNvSpPr>
              <a:spLocks noChangeArrowheads="1"/>
            </p:cNvSpPr>
            <p:nvPr/>
          </p:nvSpPr>
          <p:spPr bwMode="auto">
            <a:xfrm>
              <a:off x="1434" y="456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60421" name="Group 21"/>
          <p:cNvGrpSpPr>
            <a:grpSpLocks/>
          </p:cNvGrpSpPr>
          <p:nvPr/>
        </p:nvGrpSpPr>
        <p:grpSpPr bwMode="auto">
          <a:xfrm>
            <a:off x="5676900" y="1752600"/>
            <a:ext cx="609600" cy="1828800"/>
            <a:chOff x="480" y="192"/>
            <a:chExt cx="384" cy="1152"/>
          </a:xfrm>
        </p:grpSpPr>
        <p:sp>
          <p:nvSpPr>
            <p:cNvPr id="60473" name="AutoShape 22"/>
            <p:cNvSpPr>
              <a:spLocks noChangeArrowheads="1"/>
            </p:cNvSpPr>
            <p:nvPr/>
          </p:nvSpPr>
          <p:spPr bwMode="auto">
            <a:xfrm rot="5400000">
              <a:off x="120" y="600"/>
              <a:ext cx="1104" cy="384"/>
            </a:xfrm>
            <a:prstGeom prst="roundRect">
              <a:avLst>
                <a:gd name="adj" fmla="val 20236"/>
              </a:avLst>
            </a:prstGeom>
            <a:solidFill>
              <a:srgbClr val="EDF6F7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74" name="AutoShape 23"/>
            <p:cNvSpPr>
              <a:spLocks noChangeArrowheads="1"/>
            </p:cNvSpPr>
            <p:nvPr/>
          </p:nvSpPr>
          <p:spPr bwMode="auto">
            <a:xfrm>
              <a:off x="528" y="300"/>
              <a:ext cx="288" cy="10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75" name="Freeform 24"/>
            <p:cNvSpPr>
              <a:spLocks/>
            </p:cNvSpPr>
            <p:nvPr/>
          </p:nvSpPr>
          <p:spPr bwMode="auto">
            <a:xfrm>
              <a:off x="576" y="294"/>
              <a:ext cx="240" cy="912"/>
            </a:xfrm>
            <a:custGeom>
              <a:avLst/>
              <a:gdLst>
                <a:gd name="T0" fmla="*/ 0 w 240"/>
                <a:gd name="T1" fmla="*/ 0 h 912"/>
                <a:gd name="T2" fmla="*/ 0 w 240"/>
                <a:gd name="T3" fmla="*/ 912 h 912"/>
                <a:gd name="T4" fmla="*/ 240 w 240"/>
                <a:gd name="T5" fmla="*/ 912 h 9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0" h="912">
                  <a:moveTo>
                    <a:pt x="0" y="0"/>
                  </a:moveTo>
                  <a:lnTo>
                    <a:pt x="0" y="912"/>
                  </a:lnTo>
                  <a:lnTo>
                    <a:pt x="240" y="9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76" name="Line 25"/>
            <p:cNvSpPr>
              <a:spLocks noChangeShapeType="1"/>
            </p:cNvSpPr>
            <p:nvPr/>
          </p:nvSpPr>
          <p:spPr bwMode="auto">
            <a:xfrm>
              <a:off x="654" y="192"/>
              <a:ext cx="14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77" name="Rectangle 26"/>
            <p:cNvSpPr>
              <a:spLocks noChangeArrowheads="1"/>
            </p:cNvSpPr>
            <p:nvPr/>
          </p:nvSpPr>
          <p:spPr bwMode="auto">
            <a:xfrm>
              <a:off x="600" y="972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78" name="Rectangle 27"/>
            <p:cNvSpPr>
              <a:spLocks noChangeArrowheads="1"/>
            </p:cNvSpPr>
            <p:nvPr/>
          </p:nvSpPr>
          <p:spPr bwMode="auto">
            <a:xfrm>
              <a:off x="594" y="336"/>
              <a:ext cx="192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79" name="AutoShape 28"/>
            <p:cNvSpPr>
              <a:spLocks noChangeArrowheads="1"/>
            </p:cNvSpPr>
            <p:nvPr/>
          </p:nvSpPr>
          <p:spPr bwMode="auto">
            <a:xfrm>
              <a:off x="624" y="360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80" name="AutoShape 29"/>
            <p:cNvSpPr>
              <a:spLocks noChangeArrowheads="1"/>
            </p:cNvSpPr>
            <p:nvPr/>
          </p:nvSpPr>
          <p:spPr bwMode="auto">
            <a:xfrm>
              <a:off x="624" y="1008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1 w 21600"/>
                <a:gd name="T11" fmla="*/ 1 h 21600"/>
                <a:gd name="T12" fmla="*/ 1 w 21600"/>
                <a:gd name="T13" fmla="*/ 0 h 21600"/>
                <a:gd name="T14" fmla="*/ 1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lnTo>
                    <a:pt x="17401" y="15493"/>
                  </a:ln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lnTo>
                    <a:pt x="4198" y="6106"/>
                  </a:ln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60422" name="Freeform 30"/>
          <p:cNvSpPr>
            <a:spLocks/>
          </p:cNvSpPr>
          <p:nvPr/>
        </p:nvSpPr>
        <p:spPr bwMode="auto">
          <a:xfrm rot="-902783">
            <a:off x="4381500" y="30480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3" name="Freeform 31"/>
          <p:cNvSpPr>
            <a:spLocks/>
          </p:cNvSpPr>
          <p:nvPr/>
        </p:nvSpPr>
        <p:spPr bwMode="auto">
          <a:xfrm rot="-1519065">
            <a:off x="5791200" y="47625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4" name="Freeform 32"/>
          <p:cNvSpPr>
            <a:spLocks/>
          </p:cNvSpPr>
          <p:nvPr/>
        </p:nvSpPr>
        <p:spPr bwMode="auto">
          <a:xfrm rot="-6434022">
            <a:off x="4152900" y="3581400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5" name="Freeform 33"/>
          <p:cNvSpPr>
            <a:spLocks/>
          </p:cNvSpPr>
          <p:nvPr/>
        </p:nvSpPr>
        <p:spPr bwMode="auto">
          <a:xfrm rot="-5591848">
            <a:off x="5086350" y="4533900"/>
            <a:ext cx="1981200" cy="76200"/>
          </a:xfrm>
          <a:custGeom>
            <a:avLst/>
            <a:gdLst>
              <a:gd name="T0" fmla="*/ 0 w 1440"/>
              <a:gd name="T1" fmla="*/ 12960804 h 448"/>
              <a:gd name="T2" fmla="*/ 999460367 w 1440"/>
              <a:gd name="T3" fmla="*/ 1851592 h 448"/>
              <a:gd name="T4" fmla="*/ 2147483647 w 1440"/>
              <a:gd name="T5" fmla="*/ 1851592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6" name="Freeform 34"/>
          <p:cNvSpPr>
            <a:spLocks/>
          </p:cNvSpPr>
          <p:nvPr/>
        </p:nvSpPr>
        <p:spPr bwMode="auto">
          <a:xfrm rot="3522268">
            <a:off x="7467600" y="4624388"/>
            <a:ext cx="1828800" cy="914400"/>
          </a:xfrm>
          <a:custGeom>
            <a:avLst/>
            <a:gdLst>
              <a:gd name="T0" fmla="*/ 0 w 1440"/>
              <a:gd name="T1" fmla="*/ 1866355714 h 448"/>
              <a:gd name="T2" fmla="*/ 851611200 w 1440"/>
              <a:gd name="T3" fmla="*/ 266623120 h 448"/>
              <a:gd name="T4" fmla="*/ 2147483647 w 1440"/>
              <a:gd name="T5" fmla="*/ 266623120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7" name="Freeform 35"/>
          <p:cNvSpPr>
            <a:spLocks/>
          </p:cNvSpPr>
          <p:nvPr/>
        </p:nvSpPr>
        <p:spPr bwMode="auto">
          <a:xfrm rot="3522268">
            <a:off x="7209632" y="5480844"/>
            <a:ext cx="2220912" cy="533400"/>
          </a:xfrm>
          <a:custGeom>
            <a:avLst/>
            <a:gdLst>
              <a:gd name="T0" fmla="*/ 0 w 1440"/>
              <a:gd name="T1" fmla="*/ 635079375 h 448"/>
              <a:gd name="T2" fmla="*/ 1255947328 w 1440"/>
              <a:gd name="T3" fmla="*/ 90725625 h 448"/>
              <a:gd name="T4" fmla="*/ 2147483647 w 1440"/>
              <a:gd name="T5" fmla="*/ 90725625 h 4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0" h="448">
                <a:moveTo>
                  <a:pt x="0" y="448"/>
                </a:moveTo>
                <a:cubicBezTo>
                  <a:pt x="144" y="288"/>
                  <a:pt x="288" y="128"/>
                  <a:pt x="528" y="64"/>
                </a:cubicBezTo>
                <a:cubicBezTo>
                  <a:pt x="768" y="0"/>
                  <a:pt x="1104" y="32"/>
                  <a:pt x="1440" y="64"/>
                </a:cubicBezTo>
              </a:path>
            </a:pathLst>
          </a:custGeom>
          <a:noFill/>
          <a:ln w="11430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8" name="Line 36"/>
          <p:cNvSpPr>
            <a:spLocks noChangeShapeType="1"/>
          </p:cNvSpPr>
          <p:nvPr/>
        </p:nvSpPr>
        <p:spPr bwMode="auto">
          <a:xfrm flipH="1">
            <a:off x="6000750" y="3362325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29" name="Line 37"/>
          <p:cNvSpPr>
            <a:spLocks noChangeShapeType="1"/>
          </p:cNvSpPr>
          <p:nvPr/>
        </p:nvSpPr>
        <p:spPr bwMode="auto">
          <a:xfrm flipH="1">
            <a:off x="6038850" y="1905000"/>
            <a:ext cx="1588" cy="73025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0" name="Line 38"/>
          <p:cNvSpPr>
            <a:spLocks noChangeShapeType="1"/>
          </p:cNvSpPr>
          <p:nvPr/>
        </p:nvSpPr>
        <p:spPr bwMode="auto">
          <a:xfrm flipH="1">
            <a:off x="4514850" y="1600200"/>
            <a:ext cx="1588" cy="73025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1" name="Line 39"/>
          <p:cNvSpPr>
            <a:spLocks noChangeShapeType="1"/>
          </p:cNvSpPr>
          <p:nvPr/>
        </p:nvSpPr>
        <p:spPr bwMode="auto">
          <a:xfrm flipH="1">
            <a:off x="4495800" y="3048000"/>
            <a:ext cx="1588" cy="146050"/>
          </a:xfrm>
          <a:prstGeom prst="line">
            <a:avLst/>
          </a:prstGeom>
          <a:noFill/>
          <a:ln w="1143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2" name="Line 40"/>
          <p:cNvSpPr>
            <a:spLocks noChangeShapeType="1"/>
          </p:cNvSpPr>
          <p:nvPr/>
        </p:nvSpPr>
        <p:spPr bwMode="auto">
          <a:xfrm flipH="1">
            <a:off x="4495800" y="19812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3" name="Line 41"/>
          <p:cNvSpPr>
            <a:spLocks noChangeShapeType="1"/>
          </p:cNvSpPr>
          <p:nvPr/>
        </p:nvSpPr>
        <p:spPr bwMode="auto">
          <a:xfrm flipH="1">
            <a:off x="7086600" y="4510088"/>
            <a:ext cx="1095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4" name="Line 42"/>
          <p:cNvSpPr>
            <a:spLocks noChangeShapeType="1"/>
          </p:cNvSpPr>
          <p:nvPr/>
        </p:nvSpPr>
        <p:spPr bwMode="auto">
          <a:xfrm flipH="1">
            <a:off x="7086600" y="4910138"/>
            <a:ext cx="109538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35" name="Oval 76"/>
          <p:cNvSpPr>
            <a:spLocks noChangeArrowheads="1"/>
          </p:cNvSpPr>
          <p:nvPr/>
        </p:nvSpPr>
        <p:spPr bwMode="auto">
          <a:xfrm>
            <a:off x="4381500" y="2209800"/>
            <a:ext cx="228600" cy="228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436" name="Oval 77"/>
          <p:cNvSpPr>
            <a:spLocks noChangeArrowheads="1"/>
          </p:cNvSpPr>
          <p:nvPr/>
        </p:nvSpPr>
        <p:spPr bwMode="auto">
          <a:xfrm>
            <a:off x="5905500" y="2514600"/>
            <a:ext cx="228600" cy="2286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chemeClr val="bg2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437" name="Oval 78"/>
          <p:cNvSpPr>
            <a:spLocks noChangeArrowheads="1"/>
          </p:cNvSpPr>
          <p:nvPr/>
        </p:nvSpPr>
        <p:spPr bwMode="auto">
          <a:xfrm>
            <a:off x="4419600" y="222885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438" name="Oval 79"/>
          <p:cNvSpPr>
            <a:spLocks noChangeArrowheads="1"/>
          </p:cNvSpPr>
          <p:nvPr/>
        </p:nvSpPr>
        <p:spPr bwMode="auto">
          <a:xfrm>
            <a:off x="5924550" y="2552700"/>
            <a:ext cx="152400" cy="152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439" name="Line 80"/>
          <p:cNvSpPr>
            <a:spLocks noChangeShapeType="1"/>
          </p:cNvSpPr>
          <p:nvPr/>
        </p:nvSpPr>
        <p:spPr bwMode="auto">
          <a:xfrm flipH="1">
            <a:off x="4486275" y="257175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40" name="Line 81"/>
          <p:cNvSpPr>
            <a:spLocks noChangeShapeType="1"/>
          </p:cNvSpPr>
          <p:nvPr/>
        </p:nvSpPr>
        <p:spPr bwMode="auto">
          <a:xfrm flipH="1">
            <a:off x="6029325" y="22860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41" name="Line 82"/>
          <p:cNvSpPr>
            <a:spLocks noChangeShapeType="1"/>
          </p:cNvSpPr>
          <p:nvPr/>
        </p:nvSpPr>
        <p:spPr bwMode="auto">
          <a:xfrm flipH="1">
            <a:off x="6010275" y="2895600"/>
            <a:ext cx="1588" cy="1000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60442" name="Group 116"/>
          <p:cNvGrpSpPr>
            <a:grpSpLocks/>
          </p:cNvGrpSpPr>
          <p:nvPr/>
        </p:nvGrpSpPr>
        <p:grpSpPr bwMode="auto">
          <a:xfrm>
            <a:off x="533400" y="381000"/>
            <a:ext cx="3048000" cy="6019800"/>
            <a:chOff x="144" y="240"/>
            <a:chExt cx="1920" cy="3792"/>
          </a:xfrm>
        </p:grpSpPr>
        <p:sp>
          <p:nvSpPr>
            <p:cNvPr id="60445" name="AutoShape 111"/>
            <p:cNvSpPr>
              <a:spLocks noChangeArrowheads="1"/>
            </p:cNvSpPr>
            <p:nvPr/>
          </p:nvSpPr>
          <p:spPr bwMode="auto">
            <a:xfrm>
              <a:off x="144" y="3264"/>
              <a:ext cx="1440" cy="384"/>
            </a:xfrm>
            <a:prstGeom prst="roundRect">
              <a:avLst>
                <a:gd name="adj" fmla="val 16667"/>
              </a:avLst>
            </a:prstGeom>
            <a:solidFill>
              <a:srgbClr val="CC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46" name="AutoShape 89"/>
            <p:cNvSpPr>
              <a:spLocks noChangeArrowheads="1"/>
            </p:cNvSpPr>
            <p:nvPr/>
          </p:nvSpPr>
          <p:spPr bwMode="auto">
            <a:xfrm>
              <a:off x="432" y="732"/>
              <a:ext cx="1008" cy="1152"/>
            </a:xfrm>
            <a:prstGeom prst="roundRect">
              <a:avLst>
                <a:gd name="adj" fmla="val 16667"/>
              </a:avLst>
            </a:prstGeom>
            <a:solidFill>
              <a:srgbClr val="CC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47" name="Oval 90"/>
            <p:cNvSpPr>
              <a:spLocks noChangeArrowheads="1"/>
            </p:cNvSpPr>
            <p:nvPr/>
          </p:nvSpPr>
          <p:spPr bwMode="auto">
            <a:xfrm>
              <a:off x="600" y="972"/>
              <a:ext cx="672" cy="6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48" name="Line 85"/>
            <p:cNvSpPr>
              <a:spLocks noChangeShapeType="1"/>
            </p:cNvSpPr>
            <p:nvPr/>
          </p:nvSpPr>
          <p:spPr bwMode="auto">
            <a:xfrm>
              <a:off x="528" y="54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49" name="Line 86"/>
            <p:cNvSpPr>
              <a:spLocks noChangeShapeType="1"/>
            </p:cNvSpPr>
            <p:nvPr/>
          </p:nvSpPr>
          <p:spPr bwMode="auto">
            <a:xfrm>
              <a:off x="528" y="540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0" name="Line 87"/>
            <p:cNvSpPr>
              <a:spLocks noChangeShapeType="1"/>
            </p:cNvSpPr>
            <p:nvPr/>
          </p:nvSpPr>
          <p:spPr bwMode="auto">
            <a:xfrm>
              <a:off x="864" y="240"/>
              <a:ext cx="144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00444" name="AutoShape 92"/>
            <p:cNvSpPr>
              <a:spLocks noChangeArrowheads="1"/>
            </p:cNvSpPr>
            <p:nvPr/>
          </p:nvSpPr>
          <p:spPr bwMode="auto">
            <a:xfrm>
              <a:off x="768" y="540"/>
              <a:ext cx="336" cy="6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9900"/>
                </a:gs>
                <a:gs pos="100000">
                  <a:schemeClr val="bg1"/>
                </a:gs>
              </a:gsLst>
              <a:lin ang="0" scaled="1"/>
            </a:gradFill>
            <a:ln w="381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452" name="Line 94"/>
            <p:cNvSpPr>
              <a:spLocks noChangeShapeType="1"/>
            </p:cNvSpPr>
            <p:nvPr/>
          </p:nvSpPr>
          <p:spPr bwMode="auto">
            <a:xfrm>
              <a:off x="768" y="57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3" name="Line 95"/>
            <p:cNvSpPr>
              <a:spLocks noChangeShapeType="1"/>
            </p:cNvSpPr>
            <p:nvPr/>
          </p:nvSpPr>
          <p:spPr bwMode="auto">
            <a:xfrm>
              <a:off x="768" y="732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4" name="Line 96"/>
            <p:cNvSpPr>
              <a:spLocks noChangeShapeType="1"/>
            </p:cNvSpPr>
            <p:nvPr/>
          </p:nvSpPr>
          <p:spPr bwMode="auto">
            <a:xfrm>
              <a:off x="768" y="82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5" name="Line 97"/>
            <p:cNvSpPr>
              <a:spLocks noChangeShapeType="1"/>
            </p:cNvSpPr>
            <p:nvPr/>
          </p:nvSpPr>
          <p:spPr bwMode="auto">
            <a:xfrm>
              <a:off x="768" y="924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6" name="Line 98"/>
            <p:cNvSpPr>
              <a:spLocks noChangeShapeType="1"/>
            </p:cNvSpPr>
            <p:nvPr/>
          </p:nvSpPr>
          <p:spPr bwMode="auto">
            <a:xfrm>
              <a:off x="768" y="1020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7" name="Line 99"/>
            <p:cNvSpPr>
              <a:spLocks noChangeShapeType="1"/>
            </p:cNvSpPr>
            <p:nvPr/>
          </p:nvSpPr>
          <p:spPr bwMode="auto">
            <a:xfrm>
              <a:off x="768" y="1116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8" name="Line 100"/>
            <p:cNvSpPr>
              <a:spLocks noChangeShapeType="1"/>
            </p:cNvSpPr>
            <p:nvPr/>
          </p:nvSpPr>
          <p:spPr bwMode="auto">
            <a:xfrm>
              <a:off x="768" y="648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59" name="Oval 102"/>
            <p:cNvSpPr>
              <a:spLocks noChangeArrowheads="1"/>
            </p:cNvSpPr>
            <p:nvPr/>
          </p:nvSpPr>
          <p:spPr bwMode="auto">
            <a:xfrm>
              <a:off x="696" y="1164"/>
              <a:ext cx="480" cy="480"/>
            </a:xfrm>
            <a:prstGeom prst="ellipse">
              <a:avLst/>
            </a:prstGeom>
            <a:solidFill>
              <a:srgbClr val="CC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60" name="AutoShape 103"/>
            <p:cNvSpPr>
              <a:spLocks noChangeArrowheads="1"/>
            </p:cNvSpPr>
            <p:nvPr/>
          </p:nvSpPr>
          <p:spPr bwMode="auto">
            <a:xfrm>
              <a:off x="432" y="2880"/>
              <a:ext cx="1008" cy="1152"/>
            </a:xfrm>
            <a:prstGeom prst="roundRect">
              <a:avLst>
                <a:gd name="adj" fmla="val 16667"/>
              </a:avLst>
            </a:prstGeom>
            <a:solidFill>
              <a:srgbClr val="CC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grpSp>
          <p:nvGrpSpPr>
            <p:cNvPr id="60461" name="Group 105"/>
            <p:cNvGrpSpPr>
              <a:grpSpLocks/>
            </p:cNvGrpSpPr>
            <p:nvPr/>
          </p:nvGrpSpPr>
          <p:grpSpPr bwMode="auto">
            <a:xfrm>
              <a:off x="528" y="240"/>
              <a:ext cx="816" cy="300"/>
              <a:chOff x="624" y="240"/>
              <a:chExt cx="816" cy="300"/>
            </a:xfrm>
          </p:grpSpPr>
          <p:sp>
            <p:nvSpPr>
              <p:cNvPr id="100435" name="AutoShape 83"/>
              <p:cNvSpPr>
                <a:spLocks/>
              </p:cNvSpPr>
              <p:nvPr/>
            </p:nvSpPr>
            <p:spPr bwMode="auto">
              <a:xfrm rot="5400000">
                <a:off x="888" y="-12"/>
                <a:ext cx="288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471" name="Rectangle 84"/>
              <p:cNvSpPr>
                <a:spLocks noChangeArrowheads="1"/>
              </p:cNvSpPr>
              <p:nvPr/>
            </p:nvSpPr>
            <p:spPr bwMode="auto"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0472" name="Line 104"/>
              <p:cNvSpPr>
                <a:spLocks noChangeShapeType="1"/>
              </p:cNvSpPr>
              <p:nvPr/>
            </p:nvSpPr>
            <p:spPr bwMode="auto">
              <a:xfrm>
                <a:off x="624" y="528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0462" name="Group 106"/>
            <p:cNvGrpSpPr>
              <a:grpSpLocks/>
            </p:cNvGrpSpPr>
            <p:nvPr/>
          </p:nvGrpSpPr>
          <p:grpSpPr bwMode="auto">
            <a:xfrm>
              <a:off x="528" y="2532"/>
              <a:ext cx="816" cy="300"/>
              <a:chOff x="624" y="240"/>
              <a:chExt cx="816" cy="300"/>
            </a:xfrm>
          </p:grpSpPr>
          <p:sp>
            <p:nvSpPr>
              <p:cNvPr id="100459" name="AutoShape 107"/>
              <p:cNvSpPr>
                <a:spLocks/>
              </p:cNvSpPr>
              <p:nvPr/>
            </p:nvSpPr>
            <p:spPr bwMode="auto">
              <a:xfrm rot="5400000">
                <a:off x="888" y="-12"/>
                <a:ext cx="288" cy="816"/>
              </a:xfrm>
              <a:prstGeom prst="leftBracket">
                <a:avLst>
                  <a:gd name="adj" fmla="val 23611"/>
                </a:avLst>
              </a:prstGeom>
              <a:gradFill rotWithShape="1">
                <a:gsLst>
                  <a:gs pos="0">
                    <a:srgbClr val="CC9900"/>
                  </a:gs>
                  <a:gs pos="50000">
                    <a:schemeClr val="bg1"/>
                  </a:gs>
                  <a:gs pos="100000">
                    <a:srgbClr val="CC9900"/>
                  </a:gs>
                </a:gsLst>
                <a:lin ang="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vi-VN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468" name="Rectangle 108"/>
              <p:cNvSpPr>
                <a:spLocks noChangeArrowheads="1"/>
              </p:cNvSpPr>
              <p:nvPr/>
            </p:nvSpPr>
            <p:spPr bwMode="auto">
              <a:xfrm>
                <a:off x="960" y="240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60469" name="Line 109"/>
              <p:cNvSpPr>
                <a:spLocks noChangeShapeType="1"/>
              </p:cNvSpPr>
              <p:nvPr/>
            </p:nvSpPr>
            <p:spPr bwMode="auto">
              <a:xfrm>
                <a:off x="624" y="528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0463" name="Rectangle 110"/>
            <p:cNvSpPr>
              <a:spLocks noChangeArrowheads="1"/>
            </p:cNvSpPr>
            <p:nvPr/>
          </p:nvSpPr>
          <p:spPr bwMode="auto">
            <a:xfrm>
              <a:off x="780" y="2832"/>
              <a:ext cx="288" cy="48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464" name="Line 112"/>
            <p:cNvSpPr>
              <a:spLocks noChangeShapeType="1"/>
            </p:cNvSpPr>
            <p:nvPr/>
          </p:nvSpPr>
          <p:spPr bwMode="auto">
            <a:xfrm>
              <a:off x="864" y="2532"/>
              <a:ext cx="1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65" name="Line 113"/>
            <p:cNvSpPr>
              <a:spLocks noChangeShapeType="1"/>
            </p:cNvSpPr>
            <p:nvPr/>
          </p:nvSpPr>
          <p:spPr bwMode="auto">
            <a:xfrm>
              <a:off x="864" y="240"/>
              <a:ext cx="1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>
                <a:solidFill>
                  <a:prstClr val="black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66" name="Rectangle 114"/>
            <p:cNvSpPr>
              <a:spLocks noChangeArrowheads="1"/>
            </p:cNvSpPr>
            <p:nvPr/>
          </p:nvSpPr>
          <p:spPr bwMode="auto">
            <a:xfrm>
              <a:off x="1488" y="3192"/>
              <a:ext cx="576" cy="52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0443" name="Line 117"/>
          <p:cNvSpPr>
            <a:spLocks noChangeShapeType="1"/>
          </p:cNvSpPr>
          <p:nvPr/>
        </p:nvSpPr>
        <p:spPr bwMode="auto">
          <a:xfrm>
            <a:off x="495300" y="59055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0444" name="Text Box 118"/>
          <p:cNvSpPr txBox="1">
            <a:spLocks noChangeArrowheads="1"/>
          </p:cNvSpPr>
          <p:nvPr/>
        </p:nvSpPr>
        <p:spPr bwMode="auto">
          <a:xfrm>
            <a:off x="285750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3mm</a:t>
            </a:r>
          </a:p>
        </p:txBody>
      </p:sp>
    </p:spTree>
    <p:extLst>
      <p:ext uri="{BB962C8B-B14F-4D97-AF65-F5344CB8AC3E}">
        <p14:creationId xmlns:p14="http://schemas.microsoft.com/office/powerpoint/2010/main" val="351274720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6760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1828800" y="142104"/>
            <a:ext cx="5064125" cy="3591696"/>
            <a:chOff x="204" y="-6"/>
            <a:chExt cx="2457" cy="2093"/>
          </a:xfrm>
        </p:grpSpPr>
        <p:grpSp>
          <p:nvGrpSpPr>
            <p:cNvPr id="67603" name="Group 19"/>
            <p:cNvGrpSpPr>
              <a:grpSpLocks/>
            </p:cNvGrpSpPr>
            <p:nvPr/>
          </p:nvGrpSpPr>
          <p:grpSpPr bwMode="auto">
            <a:xfrm>
              <a:off x="247" y="-6"/>
              <a:ext cx="2414" cy="2070"/>
              <a:chOff x="1644" y="2382"/>
              <a:chExt cx="2346" cy="1774"/>
            </a:xfrm>
          </p:grpSpPr>
          <p:pic>
            <p:nvPicPr>
              <p:cNvPr id="67604" name="Picture 20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7605" name="Group 21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10"/>
                <a:chOff x="1644" y="2406"/>
                <a:chExt cx="2346" cy="510"/>
              </a:xfrm>
            </p:grpSpPr>
            <p:sp>
              <p:nvSpPr>
                <p:cNvPr id="67606" name="AutoShape 22"/>
                <p:cNvSpPr>
                  <a:spLocks noChangeArrowheads="1"/>
                </p:cNvSpPr>
                <p:nvPr/>
              </p:nvSpPr>
              <p:spPr bwMode="auto">
                <a:xfrm>
                  <a:off x="1668" y="2480"/>
                  <a:ext cx="2322" cy="436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altLang="vi-VN" sz="2400" b="1" dirty="0">
                    <a:solidFill>
                      <a:srgbClr val="333399"/>
                    </a:solidFill>
                    <a:latin typeface=".VnArial" pitchFamily="34" charset="0"/>
                    <a:cs typeface="Arial" charset="0"/>
                  </a:endParaRPr>
                </a:p>
              </p:txBody>
            </p:sp>
            <p:sp>
              <p:nvSpPr>
                <p:cNvPr id="67607" name="Freeform 23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7608" name="Rectangle 24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srgbClr val="000000"/>
                </a:solidFill>
              </a:endParaRPr>
            </a:p>
          </p:txBody>
        </p:sp>
      </p:grpSp>
      <p:sp>
        <p:nvSpPr>
          <p:cNvPr id="2" name="Hình chữ nhật 1"/>
          <p:cNvSpPr/>
          <p:nvPr/>
        </p:nvSpPr>
        <p:spPr>
          <a:xfrm>
            <a:off x="2243996" y="577334"/>
            <a:ext cx="4284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gray">
          <a:xfrm>
            <a:off x="558484" y="3490119"/>
            <a:ext cx="8153400" cy="1219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NỐI DÂY RẼ NHÁNH - PHÂN NHÁNH</a:t>
            </a:r>
            <a:endParaRPr lang="en-US" altLang="vi-VN" sz="3600" b="1" dirty="0">
              <a:solidFill>
                <a:srgbClr val="FFFFFF"/>
              </a:solidFill>
              <a:latin typeface="VNI-Helve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110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06 Track 25.wa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962400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3" name="cheng2.wav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4" descr="010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 b="46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23"/>
          <a:stretch>
            <a:fillRect/>
          </a:stretch>
        </p:blipFill>
        <p:spPr bwMode="auto">
          <a:xfrm>
            <a:off x="2057400" y="457200"/>
            <a:ext cx="45196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3"/>
          <a:stretch>
            <a:fillRect/>
          </a:stretch>
        </p:blipFill>
        <p:spPr bwMode="auto">
          <a:xfrm>
            <a:off x="2038350" y="838200"/>
            <a:ext cx="45196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17526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Học sinh xem lại các video hướng dẫn quy trình thực hành nối dây dẫn điện các loại.</a:t>
            </a:r>
          </a:p>
          <a:p>
            <a:pPr marL="285750" indent="-285750">
              <a:buFontTx/>
              <a:buChar char="-"/>
            </a:pPr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Chuẩn bị các vật liệu, dụng cụ để thực hiện một trong các mối nối dây dẫn điện.</a:t>
            </a:r>
          </a:p>
          <a:p>
            <a:pPr marL="285750" indent="-285750">
              <a:buFontTx/>
              <a:buChar char="-"/>
            </a:pPr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 Đọc trước bài 6: Lắp đặt mạch điện bảng điện.</a:t>
            </a:r>
            <a:endParaRPr lang="en-US" sz="36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50" fill="hold"/>
                                        <p:tgtEl>
                                          <p:spTgt spid="35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90404" fill="hold"/>
                                        <p:tgtEl>
                                          <p:spTgt spid="35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2"/>
                </p:tgtEl>
              </p:cMediaNode>
            </p:audio>
            <p:audio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succ393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NHAC3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NHAC3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TV3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009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8750" r="93439" b="1805"/>
          <a:stretch>
            <a:fillRect/>
          </a:stretch>
        </p:blipFill>
        <p:spPr bwMode="auto">
          <a:xfrm>
            <a:off x="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009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8750" b="78601"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009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93781" b="1805"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5" name="Picture 11" descr="by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51" y="1055687"/>
            <a:ext cx="27432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luv4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34" y="2414587"/>
            <a:ext cx="17621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redbu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90800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redbu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114" flipV="1">
            <a:off x="609600" y="2286000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redbu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715000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redbu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72420" flipV="1">
            <a:off x="5867400" y="457200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redbu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72420" flipV="1">
            <a:off x="2924175" y="542925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redbu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67400"/>
            <a:ext cx="314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Kin (18)">
            <a:extLst>
              <a:ext uri="{FF2B5EF4-FFF2-40B4-BE49-F238E27FC236}">
                <a16:creationId xmlns:a16="http://schemas.microsoft.com/office/drawing/2014/main" xmlns="" id="{2A3EA31B-30A6-4B8B-B558-6E68612225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132">
            <a:off x="3657600" y="3352800"/>
            <a:ext cx="12573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0" fill="hold"/>
                                        <p:tgtEl>
                                          <p:spTgt spid="368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5645" fill="hold"/>
                                        <p:tgtEl>
                                          <p:spTgt spid="36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0"/>
                </p:tgtEl>
              </p:cMediaNode>
            </p:audio>
            <p:audio>
              <p:cMediaNode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9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7"/>
                </p:tgtEl>
              </p:cMediaNode>
            </p:audio>
            <p:audio>
              <p:cMediaNode>
                <p:cTn id="4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8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6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b="4550"/>
          <a:stretch>
            <a:fillRect/>
          </a:stretch>
        </p:blipFill>
        <p:spPr bwMode="auto">
          <a:xfrm>
            <a:off x="0" y="3371850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4495800" y="0"/>
            <a:ext cx="4648200" cy="3486150"/>
            <a:chOff x="2832" y="0"/>
            <a:chExt cx="2928" cy="2196"/>
          </a:xfrm>
        </p:grpSpPr>
        <p:pic>
          <p:nvPicPr>
            <p:cNvPr id="26643" name="Picture 4" descr="logo n-du1-tr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" y="0"/>
              <a:ext cx="33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0" r="5690"/>
            <a:stretch>
              <a:fillRect/>
            </a:stretch>
          </p:blipFill>
          <p:spPr bwMode="auto">
            <a:xfrm>
              <a:off x="2832" y="0"/>
              <a:ext cx="2928" cy="2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6" name="Picture 20" descr="re nhanh 1 day loi don 1 day loi kep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096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1" name="WordArt 5"/>
          <p:cNvSpPr>
            <a:spLocks noChangeArrowheads="1" noChangeShapeType="1" noTextEdit="1"/>
          </p:cNvSpPr>
          <p:nvPr/>
        </p:nvSpPr>
        <p:spPr bwMode="auto">
          <a:xfrm>
            <a:off x="1708150" y="288925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6642" name="WordArt 6"/>
          <p:cNvSpPr>
            <a:spLocks noChangeArrowheads="1" noChangeShapeType="1" noTextEdit="1"/>
          </p:cNvSpPr>
          <p:nvPr/>
        </p:nvSpPr>
        <p:spPr bwMode="auto">
          <a:xfrm>
            <a:off x="2012950" y="663575"/>
            <a:ext cx="60642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(DÂY ĐƠN CỨNG VÀ DÂY LÕI NHIẾU SỢI)</a:t>
            </a:r>
          </a:p>
        </p:txBody>
      </p:sp>
    </p:spTree>
    <p:extLst>
      <p:ext uri="{BB962C8B-B14F-4D97-AF65-F5344CB8AC3E}">
        <p14:creationId xmlns:p14="http://schemas.microsoft.com/office/powerpoint/2010/main" val="8518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0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80000"/>
          <a:stretch>
            <a:fillRect/>
          </a:stretch>
        </p:blipFill>
        <p:spPr bwMode="auto">
          <a:xfrm>
            <a:off x="0" y="0"/>
            <a:ext cx="152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7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2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3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4" name="Picture 2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5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6" name="Picture 2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85875"/>
            <a:ext cx="5143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27" name="Picture 27" descr="re nhanh 2 day loi kep 2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5" name="WordArt 5"/>
          <p:cNvSpPr>
            <a:spLocks noChangeArrowheads="1" noChangeShapeType="1" noTextEdit="1"/>
          </p:cNvSpPr>
          <p:nvPr/>
        </p:nvSpPr>
        <p:spPr bwMode="auto">
          <a:xfrm>
            <a:off x="1708150" y="288925"/>
            <a:ext cx="6705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(NỐI DÂY RẼ NHÁNH - PHÂN NHÁNH)</a:t>
            </a:r>
          </a:p>
        </p:txBody>
      </p:sp>
      <p:sp>
        <p:nvSpPr>
          <p:cNvPr id="27676" name="WordArt 6"/>
          <p:cNvSpPr>
            <a:spLocks noChangeArrowheads="1" noChangeShapeType="1" noTextEdit="1"/>
          </p:cNvSpPr>
          <p:nvPr/>
        </p:nvSpPr>
        <p:spPr bwMode="auto">
          <a:xfrm>
            <a:off x="2012950" y="663575"/>
            <a:ext cx="60642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(HAI DÂY LÕI NHIẾU SỢI)</a:t>
            </a:r>
          </a:p>
        </p:txBody>
      </p:sp>
    </p:spTree>
    <p:extLst>
      <p:ext uri="{BB962C8B-B14F-4D97-AF65-F5344CB8AC3E}">
        <p14:creationId xmlns:p14="http://schemas.microsoft.com/office/powerpoint/2010/main" val="20557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 descr="mohan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Freeform 4"/>
          <p:cNvSpPr>
            <a:spLocks/>
          </p:cNvSpPr>
          <p:nvPr/>
        </p:nvSpPr>
        <p:spPr bwMode="auto">
          <a:xfrm>
            <a:off x="3276600" y="203200"/>
            <a:ext cx="1049338" cy="2795588"/>
          </a:xfrm>
          <a:custGeom>
            <a:avLst/>
            <a:gdLst>
              <a:gd name="T0" fmla="*/ 443547711 w 661"/>
              <a:gd name="T1" fmla="*/ 2147483647 h 1761"/>
              <a:gd name="T2" fmla="*/ 604837788 w 661"/>
              <a:gd name="T3" fmla="*/ 2147483647 h 1761"/>
              <a:gd name="T4" fmla="*/ 665321567 w 661"/>
              <a:gd name="T5" fmla="*/ 2147483647 h 1761"/>
              <a:gd name="T6" fmla="*/ 685482827 w 661"/>
              <a:gd name="T7" fmla="*/ 2147483647 h 1761"/>
              <a:gd name="T8" fmla="*/ 887095423 w 661"/>
              <a:gd name="T9" fmla="*/ 2147483647 h 1761"/>
              <a:gd name="T10" fmla="*/ 1068546759 w 661"/>
              <a:gd name="T11" fmla="*/ 2147483647 h 1761"/>
              <a:gd name="T12" fmla="*/ 1129030538 w 661"/>
              <a:gd name="T13" fmla="*/ 2147483647 h 1761"/>
              <a:gd name="T14" fmla="*/ 1249998096 w 661"/>
              <a:gd name="T15" fmla="*/ 2147483647 h 1761"/>
              <a:gd name="T16" fmla="*/ 1270159355 w 661"/>
              <a:gd name="T17" fmla="*/ 2147483647 h 1761"/>
              <a:gd name="T18" fmla="*/ 1330643134 w 661"/>
              <a:gd name="T19" fmla="*/ 2147483647 h 1761"/>
              <a:gd name="T20" fmla="*/ 1370965653 w 661"/>
              <a:gd name="T21" fmla="*/ 2147483647 h 1761"/>
              <a:gd name="T22" fmla="*/ 1411288172 w 661"/>
              <a:gd name="T23" fmla="*/ 2147483647 h 1761"/>
              <a:gd name="T24" fmla="*/ 1491933211 w 661"/>
              <a:gd name="T25" fmla="*/ 2147483647 h 1761"/>
              <a:gd name="T26" fmla="*/ 1451610692 w 661"/>
              <a:gd name="T27" fmla="*/ 2147483647 h 1761"/>
              <a:gd name="T28" fmla="*/ 1391126913 w 661"/>
              <a:gd name="T29" fmla="*/ 2147483647 h 1761"/>
              <a:gd name="T30" fmla="*/ 1350804394 w 661"/>
              <a:gd name="T31" fmla="*/ 2147483647 h 1761"/>
              <a:gd name="T32" fmla="*/ 1391126913 w 661"/>
              <a:gd name="T33" fmla="*/ 1491932767 h 1761"/>
              <a:gd name="T34" fmla="*/ 1512094470 w 661"/>
              <a:gd name="T35" fmla="*/ 1129030202 h 1761"/>
              <a:gd name="T36" fmla="*/ 1572578249 w 661"/>
              <a:gd name="T37" fmla="*/ 786288891 h 1761"/>
              <a:gd name="T38" fmla="*/ 1350804394 w 661"/>
              <a:gd name="T39" fmla="*/ 80645014 h 1761"/>
              <a:gd name="T40" fmla="*/ 1209675576 w 661"/>
              <a:gd name="T41" fmla="*/ 60483761 h 1761"/>
              <a:gd name="T42" fmla="*/ 947579202 w 661"/>
              <a:gd name="T43" fmla="*/ 0 h 1761"/>
              <a:gd name="T44" fmla="*/ 604837788 w 661"/>
              <a:gd name="T45" fmla="*/ 80645014 h 1761"/>
              <a:gd name="T46" fmla="*/ 463708971 w 661"/>
              <a:gd name="T47" fmla="*/ 221773790 h 1761"/>
              <a:gd name="T48" fmla="*/ 322580154 w 661"/>
              <a:gd name="T49" fmla="*/ 403225072 h 1761"/>
              <a:gd name="T50" fmla="*/ 201612596 w 661"/>
              <a:gd name="T51" fmla="*/ 584676355 h 1761"/>
              <a:gd name="T52" fmla="*/ 80645038 w 661"/>
              <a:gd name="T53" fmla="*/ 947578919 h 1761"/>
              <a:gd name="T54" fmla="*/ 0 w 661"/>
              <a:gd name="T55" fmla="*/ 2147483647 h 1761"/>
              <a:gd name="T56" fmla="*/ 40322519 w 661"/>
              <a:gd name="T57" fmla="*/ 2147483647 h 1761"/>
              <a:gd name="T58" fmla="*/ 80645038 w 661"/>
              <a:gd name="T59" fmla="*/ 2147483647 h 1761"/>
              <a:gd name="T60" fmla="*/ 120967558 w 661"/>
              <a:gd name="T61" fmla="*/ 2147483647 h 1761"/>
              <a:gd name="T62" fmla="*/ 141128817 w 661"/>
              <a:gd name="T63" fmla="*/ 2147483647 h 1761"/>
              <a:gd name="T64" fmla="*/ 201612596 w 661"/>
              <a:gd name="T65" fmla="*/ 2147483647 h 1761"/>
              <a:gd name="T66" fmla="*/ 221773856 w 661"/>
              <a:gd name="T67" fmla="*/ 2147483647 h 1761"/>
              <a:gd name="T68" fmla="*/ 282257634 w 661"/>
              <a:gd name="T69" fmla="*/ 2147483647 h 1761"/>
              <a:gd name="T70" fmla="*/ 383063933 w 661"/>
              <a:gd name="T71" fmla="*/ 2147483647 h 1761"/>
              <a:gd name="T72" fmla="*/ 403225192 w 661"/>
              <a:gd name="T73" fmla="*/ 2147483647 h 1761"/>
              <a:gd name="T74" fmla="*/ 443547711 w 661"/>
              <a:gd name="T75" fmla="*/ 2147483647 h 176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61" h="1761">
                <a:moveTo>
                  <a:pt x="176" y="1760"/>
                </a:moveTo>
                <a:cubicBezTo>
                  <a:pt x="198" y="1715"/>
                  <a:pt x="201" y="1730"/>
                  <a:pt x="240" y="1704"/>
                </a:cubicBezTo>
                <a:cubicBezTo>
                  <a:pt x="248" y="1707"/>
                  <a:pt x="258" y="1706"/>
                  <a:pt x="264" y="1712"/>
                </a:cubicBezTo>
                <a:cubicBezTo>
                  <a:pt x="270" y="1718"/>
                  <a:pt x="264" y="1734"/>
                  <a:pt x="272" y="1736"/>
                </a:cubicBezTo>
                <a:cubicBezTo>
                  <a:pt x="298" y="1741"/>
                  <a:pt x="325" y="1731"/>
                  <a:pt x="352" y="1728"/>
                </a:cubicBezTo>
                <a:cubicBezTo>
                  <a:pt x="376" y="1712"/>
                  <a:pt x="400" y="1696"/>
                  <a:pt x="424" y="1680"/>
                </a:cubicBezTo>
                <a:cubicBezTo>
                  <a:pt x="432" y="1675"/>
                  <a:pt x="448" y="1664"/>
                  <a:pt x="448" y="1664"/>
                </a:cubicBezTo>
                <a:cubicBezTo>
                  <a:pt x="462" y="1623"/>
                  <a:pt x="466" y="1590"/>
                  <a:pt x="496" y="1560"/>
                </a:cubicBezTo>
                <a:cubicBezTo>
                  <a:pt x="499" y="1547"/>
                  <a:pt x="498" y="1532"/>
                  <a:pt x="504" y="1520"/>
                </a:cubicBezTo>
                <a:cubicBezTo>
                  <a:pt x="509" y="1510"/>
                  <a:pt x="521" y="1505"/>
                  <a:pt x="528" y="1496"/>
                </a:cubicBezTo>
                <a:cubicBezTo>
                  <a:pt x="534" y="1489"/>
                  <a:pt x="540" y="1481"/>
                  <a:pt x="544" y="1472"/>
                </a:cubicBezTo>
                <a:cubicBezTo>
                  <a:pt x="551" y="1457"/>
                  <a:pt x="560" y="1424"/>
                  <a:pt x="560" y="1424"/>
                </a:cubicBezTo>
                <a:cubicBezTo>
                  <a:pt x="566" y="1375"/>
                  <a:pt x="564" y="1322"/>
                  <a:pt x="592" y="1280"/>
                </a:cubicBezTo>
                <a:cubicBezTo>
                  <a:pt x="586" y="1112"/>
                  <a:pt x="599" y="1110"/>
                  <a:pt x="576" y="1008"/>
                </a:cubicBezTo>
                <a:cubicBezTo>
                  <a:pt x="568" y="972"/>
                  <a:pt x="565" y="968"/>
                  <a:pt x="552" y="928"/>
                </a:cubicBezTo>
                <a:cubicBezTo>
                  <a:pt x="545" y="907"/>
                  <a:pt x="536" y="864"/>
                  <a:pt x="536" y="864"/>
                </a:cubicBezTo>
                <a:cubicBezTo>
                  <a:pt x="542" y="773"/>
                  <a:pt x="544" y="682"/>
                  <a:pt x="552" y="592"/>
                </a:cubicBezTo>
                <a:cubicBezTo>
                  <a:pt x="556" y="544"/>
                  <a:pt x="579" y="490"/>
                  <a:pt x="600" y="448"/>
                </a:cubicBezTo>
                <a:cubicBezTo>
                  <a:pt x="619" y="409"/>
                  <a:pt x="619" y="353"/>
                  <a:pt x="624" y="312"/>
                </a:cubicBezTo>
                <a:cubicBezTo>
                  <a:pt x="621" y="231"/>
                  <a:pt x="661" y="57"/>
                  <a:pt x="536" y="32"/>
                </a:cubicBezTo>
                <a:cubicBezTo>
                  <a:pt x="518" y="28"/>
                  <a:pt x="499" y="27"/>
                  <a:pt x="480" y="24"/>
                </a:cubicBezTo>
                <a:cubicBezTo>
                  <a:pt x="446" y="13"/>
                  <a:pt x="376" y="0"/>
                  <a:pt x="376" y="0"/>
                </a:cubicBezTo>
                <a:cubicBezTo>
                  <a:pt x="270" y="10"/>
                  <a:pt x="310" y="9"/>
                  <a:pt x="240" y="32"/>
                </a:cubicBezTo>
                <a:cubicBezTo>
                  <a:pt x="221" y="51"/>
                  <a:pt x="199" y="66"/>
                  <a:pt x="184" y="88"/>
                </a:cubicBezTo>
                <a:cubicBezTo>
                  <a:pt x="165" y="117"/>
                  <a:pt x="157" y="140"/>
                  <a:pt x="128" y="160"/>
                </a:cubicBezTo>
                <a:cubicBezTo>
                  <a:pt x="117" y="194"/>
                  <a:pt x="94" y="197"/>
                  <a:pt x="80" y="232"/>
                </a:cubicBezTo>
                <a:cubicBezTo>
                  <a:pt x="61" y="279"/>
                  <a:pt x="48" y="328"/>
                  <a:pt x="32" y="376"/>
                </a:cubicBezTo>
                <a:cubicBezTo>
                  <a:pt x="23" y="611"/>
                  <a:pt x="44" y="711"/>
                  <a:pt x="0" y="888"/>
                </a:cubicBezTo>
                <a:cubicBezTo>
                  <a:pt x="5" y="1021"/>
                  <a:pt x="9" y="1155"/>
                  <a:pt x="16" y="1288"/>
                </a:cubicBezTo>
                <a:cubicBezTo>
                  <a:pt x="19" y="1336"/>
                  <a:pt x="25" y="1384"/>
                  <a:pt x="32" y="1432"/>
                </a:cubicBezTo>
                <a:cubicBezTo>
                  <a:pt x="35" y="1454"/>
                  <a:pt x="48" y="1496"/>
                  <a:pt x="48" y="1496"/>
                </a:cubicBezTo>
                <a:cubicBezTo>
                  <a:pt x="51" y="1520"/>
                  <a:pt x="48" y="1545"/>
                  <a:pt x="56" y="1568"/>
                </a:cubicBezTo>
                <a:cubicBezTo>
                  <a:pt x="59" y="1577"/>
                  <a:pt x="74" y="1576"/>
                  <a:pt x="80" y="1584"/>
                </a:cubicBezTo>
                <a:cubicBezTo>
                  <a:pt x="85" y="1591"/>
                  <a:pt x="83" y="1601"/>
                  <a:pt x="88" y="1608"/>
                </a:cubicBezTo>
                <a:cubicBezTo>
                  <a:pt x="94" y="1617"/>
                  <a:pt x="104" y="1624"/>
                  <a:pt x="112" y="1632"/>
                </a:cubicBezTo>
                <a:cubicBezTo>
                  <a:pt x="121" y="1658"/>
                  <a:pt x="152" y="1704"/>
                  <a:pt x="152" y="1704"/>
                </a:cubicBezTo>
                <a:cubicBezTo>
                  <a:pt x="155" y="1720"/>
                  <a:pt x="152" y="1738"/>
                  <a:pt x="160" y="1752"/>
                </a:cubicBezTo>
                <a:cubicBezTo>
                  <a:pt x="165" y="1761"/>
                  <a:pt x="199" y="1760"/>
                  <a:pt x="176" y="17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62007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Hàn chì vào mối nối dây</a:t>
            </a:r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669925" y="3657600"/>
            <a:ext cx="6797675" cy="2895600"/>
            <a:chOff x="422" y="2304"/>
            <a:chExt cx="4282" cy="1824"/>
          </a:xfrm>
        </p:grpSpPr>
        <p:grpSp>
          <p:nvGrpSpPr>
            <p:cNvPr id="28685" name="Group 7"/>
            <p:cNvGrpSpPr>
              <a:grpSpLocks/>
            </p:cNvGrpSpPr>
            <p:nvPr/>
          </p:nvGrpSpPr>
          <p:grpSpPr bwMode="auto">
            <a:xfrm>
              <a:off x="2465" y="2677"/>
              <a:ext cx="192" cy="1451"/>
              <a:chOff x="2667" y="2248"/>
              <a:chExt cx="192" cy="1451"/>
            </a:xfrm>
          </p:grpSpPr>
          <p:sp>
            <p:nvSpPr>
              <p:cNvPr id="28761" name="AutoShape 8"/>
              <p:cNvSpPr>
                <a:spLocks noChangeArrowheads="1"/>
              </p:cNvSpPr>
              <p:nvPr/>
            </p:nvSpPr>
            <p:spPr bwMode="auto">
              <a:xfrm rot="10800000" flipH="1">
                <a:off x="2674" y="2248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62" name="Rectangle 9"/>
              <p:cNvSpPr>
                <a:spLocks noChangeArrowheads="1"/>
              </p:cNvSpPr>
              <p:nvPr/>
            </p:nvSpPr>
            <p:spPr bwMode="auto">
              <a:xfrm rot="16200000" flipH="1">
                <a:off x="2067" y="2907"/>
                <a:ext cx="1392" cy="19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686" name="Rectangle 10"/>
            <p:cNvSpPr>
              <a:spLocks noChangeArrowheads="1"/>
            </p:cNvSpPr>
            <p:nvPr/>
          </p:nvSpPr>
          <p:spPr bwMode="auto">
            <a:xfrm>
              <a:off x="1800" y="2399"/>
              <a:ext cx="1440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grpSp>
          <p:nvGrpSpPr>
            <p:cNvPr id="28687" name="Group 11"/>
            <p:cNvGrpSpPr>
              <a:grpSpLocks/>
            </p:cNvGrpSpPr>
            <p:nvPr/>
          </p:nvGrpSpPr>
          <p:grpSpPr bwMode="auto">
            <a:xfrm>
              <a:off x="3019" y="2304"/>
              <a:ext cx="221" cy="173"/>
              <a:chOff x="2858" y="2035"/>
              <a:chExt cx="221" cy="173"/>
            </a:xfrm>
          </p:grpSpPr>
          <p:pic>
            <p:nvPicPr>
              <p:cNvPr id="28759" name="Picture 1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760" name="Line 13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88" name="Group 14"/>
            <p:cNvGrpSpPr>
              <a:grpSpLocks/>
            </p:cNvGrpSpPr>
            <p:nvPr/>
          </p:nvGrpSpPr>
          <p:grpSpPr bwMode="auto">
            <a:xfrm>
              <a:off x="2928" y="2323"/>
              <a:ext cx="224" cy="224"/>
              <a:chOff x="3072" y="2448"/>
              <a:chExt cx="224" cy="224"/>
            </a:xfrm>
          </p:grpSpPr>
          <p:sp>
            <p:nvSpPr>
              <p:cNvPr id="28754" name="Rectangle 15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55" name="Freeform 16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56" name="Freeform 17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57" name="Freeform 18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58" name="Freeform 19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89" name="Group 20"/>
            <p:cNvGrpSpPr>
              <a:grpSpLocks/>
            </p:cNvGrpSpPr>
            <p:nvPr/>
          </p:nvGrpSpPr>
          <p:grpSpPr bwMode="auto">
            <a:xfrm>
              <a:off x="2832" y="2319"/>
              <a:ext cx="224" cy="224"/>
              <a:chOff x="3072" y="2448"/>
              <a:chExt cx="224" cy="224"/>
            </a:xfrm>
          </p:grpSpPr>
          <p:sp>
            <p:nvSpPr>
              <p:cNvPr id="28749" name="Rectangle 21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50" name="Freeform 22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51" name="Freeform 23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52" name="Freeform 24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53" name="Freeform 25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90" name="Group 26"/>
            <p:cNvGrpSpPr>
              <a:grpSpLocks/>
            </p:cNvGrpSpPr>
            <p:nvPr/>
          </p:nvGrpSpPr>
          <p:grpSpPr bwMode="auto">
            <a:xfrm>
              <a:off x="2736" y="2319"/>
              <a:ext cx="224" cy="224"/>
              <a:chOff x="3072" y="2448"/>
              <a:chExt cx="224" cy="224"/>
            </a:xfrm>
          </p:grpSpPr>
          <p:sp>
            <p:nvSpPr>
              <p:cNvPr id="28744" name="Rectangle 2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45" name="Freeform 2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46" name="Freeform 2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47" name="Freeform 3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48" name="Freeform 3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91" name="Group 32"/>
            <p:cNvGrpSpPr>
              <a:grpSpLocks/>
            </p:cNvGrpSpPr>
            <p:nvPr/>
          </p:nvGrpSpPr>
          <p:grpSpPr bwMode="auto">
            <a:xfrm>
              <a:off x="2640" y="2319"/>
              <a:ext cx="224" cy="224"/>
              <a:chOff x="3072" y="2448"/>
              <a:chExt cx="224" cy="224"/>
            </a:xfrm>
          </p:grpSpPr>
          <p:sp>
            <p:nvSpPr>
              <p:cNvPr id="28739" name="Rectangle 33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40" name="Freeform 34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41" name="Freeform 35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42" name="Freeform 36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43" name="Freeform 37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92" name="Group 38"/>
            <p:cNvGrpSpPr>
              <a:grpSpLocks/>
            </p:cNvGrpSpPr>
            <p:nvPr/>
          </p:nvGrpSpPr>
          <p:grpSpPr bwMode="auto">
            <a:xfrm>
              <a:off x="2544" y="2323"/>
              <a:ext cx="224" cy="224"/>
              <a:chOff x="3072" y="2448"/>
              <a:chExt cx="224" cy="224"/>
            </a:xfrm>
          </p:grpSpPr>
          <p:sp>
            <p:nvSpPr>
              <p:cNvPr id="28734" name="Rectangle 39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35" name="Freeform 40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36" name="Freeform 41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37" name="Freeform 42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38" name="Freeform 43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93" name="Group 44"/>
            <p:cNvGrpSpPr>
              <a:grpSpLocks/>
            </p:cNvGrpSpPr>
            <p:nvPr/>
          </p:nvGrpSpPr>
          <p:grpSpPr bwMode="auto">
            <a:xfrm>
              <a:off x="3254" y="2351"/>
              <a:ext cx="1450" cy="192"/>
              <a:chOff x="3082" y="1385"/>
              <a:chExt cx="1450" cy="192"/>
            </a:xfrm>
          </p:grpSpPr>
          <p:sp>
            <p:nvSpPr>
              <p:cNvPr id="28732" name="AutoShape 45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33" name="Rectangle 46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94" name="Group 47"/>
            <p:cNvGrpSpPr>
              <a:grpSpLocks/>
            </p:cNvGrpSpPr>
            <p:nvPr/>
          </p:nvGrpSpPr>
          <p:grpSpPr bwMode="auto">
            <a:xfrm flipH="1">
              <a:off x="422" y="2351"/>
              <a:ext cx="1450" cy="192"/>
              <a:chOff x="3082" y="1385"/>
              <a:chExt cx="1450" cy="192"/>
            </a:xfrm>
          </p:grpSpPr>
          <p:sp>
            <p:nvSpPr>
              <p:cNvPr id="28730" name="AutoShape 48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31" name="Rectangle 49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95" name="Group 50"/>
            <p:cNvGrpSpPr>
              <a:grpSpLocks/>
            </p:cNvGrpSpPr>
            <p:nvPr/>
          </p:nvGrpSpPr>
          <p:grpSpPr bwMode="auto">
            <a:xfrm rot="10800000">
              <a:off x="1889" y="2424"/>
              <a:ext cx="221" cy="173"/>
              <a:chOff x="2858" y="2035"/>
              <a:chExt cx="221" cy="173"/>
            </a:xfrm>
          </p:grpSpPr>
          <p:pic>
            <p:nvPicPr>
              <p:cNvPr id="28728" name="Picture 5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729" name="Line 52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96" name="Group 53"/>
            <p:cNvGrpSpPr>
              <a:grpSpLocks/>
            </p:cNvGrpSpPr>
            <p:nvPr/>
          </p:nvGrpSpPr>
          <p:grpSpPr bwMode="auto">
            <a:xfrm>
              <a:off x="2240" y="2344"/>
              <a:ext cx="224" cy="224"/>
              <a:chOff x="3072" y="2448"/>
              <a:chExt cx="224" cy="224"/>
            </a:xfrm>
          </p:grpSpPr>
          <p:sp>
            <p:nvSpPr>
              <p:cNvPr id="28723" name="Rectangle 54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24" name="Freeform 55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25" name="Freeform 56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26" name="Freeform 57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27" name="Freeform 58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97" name="Group 59"/>
            <p:cNvGrpSpPr>
              <a:grpSpLocks/>
            </p:cNvGrpSpPr>
            <p:nvPr/>
          </p:nvGrpSpPr>
          <p:grpSpPr bwMode="auto">
            <a:xfrm>
              <a:off x="2130" y="2350"/>
              <a:ext cx="224" cy="224"/>
              <a:chOff x="3072" y="2448"/>
              <a:chExt cx="224" cy="224"/>
            </a:xfrm>
          </p:grpSpPr>
          <p:sp>
            <p:nvSpPr>
              <p:cNvPr id="28718" name="Rectangle 60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9" name="Freeform 61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20" name="Freeform 62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21" name="Freeform 63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22" name="Freeform 64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98" name="Group 65"/>
            <p:cNvGrpSpPr>
              <a:grpSpLocks/>
            </p:cNvGrpSpPr>
            <p:nvPr/>
          </p:nvGrpSpPr>
          <p:grpSpPr bwMode="auto">
            <a:xfrm>
              <a:off x="2038" y="2348"/>
              <a:ext cx="224" cy="224"/>
              <a:chOff x="3072" y="2448"/>
              <a:chExt cx="224" cy="224"/>
            </a:xfrm>
          </p:grpSpPr>
          <p:sp>
            <p:nvSpPr>
              <p:cNvPr id="28713" name="Rectangle 66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4" name="Freeform 67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5" name="Freeform 68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6" name="Freeform 69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7" name="Freeform 70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699" name="Group 71"/>
            <p:cNvGrpSpPr>
              <a:grpSpLocks/>
            </p:cNvGrpSpPr>
            <p:nvPr/>
          </p:nvGrpSpPr>
          <p:grpSpPr bwMode="auto">
            <a:xfrm>
              <a:off x="1954" y="2358"/>
              <a:ext cx="224" cy="224"/>
              <a:chOff x="3072" y="2448"/>
              <a:chExt cx="224" cy="224"/>
            </a:xfrm>
          </p:grpSpPr>
          <p:sp>
            <p:nvSpPr>
              <p:cNvPr id="28708" name="Rectangle 72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09" name="Freeform 73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0" name="Freeform 74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1" name="Freeform 75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2" name="Freeform 76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700" name="Rectangle 77" descr="Dark upward diagonal"/>
            <p:cNvSpPr>
              <a:spLocks noChangeArrowheads="1"/>
            </p:cNvSpPr>
            <p:nvPr/>
          </p:nvSpPr>
          <p:spPr bwMode="auto">
            <a:xfrm>
              <a:off x="2496" y="2496"/>
              <a:ext cx="96" cy="173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grpSp>
          <p:nvGrpSpPr>
            <p:cNvPr id="28701" name="Group 78"/>
            <p:cNvGrpSpPr>
              <a:grpSpLocks/>
            </p:cNvGrpSpPr>
            <p:nvPr/>
          </p:nvGrpSpPr>
          <p:grpSpPr bwMode="auto">
            <a:xfrm>
              <a:off x="2348" y="2338"/>
              <a:ext cx="224" cy="224"/>
              <a:chOff x="3072" y="2448"/>
              <a:chExt cx="224" cy="224"/>
            </a:xfrm>
          </p:grpSpPr>
          <p:sp>
            <p:nvSpPr>
              <p:cNvPr id="28703" name="Rectangle 79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04" name="Freeform 80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05" name="Freeform 81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06" name="Freeform 82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8707" name="Freeform 83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702" name="Rectangle 84" descr="Dark upward diagonal"/>
            <p:cNvSpPr>
              <a:spLocks noChangeArrowheads="1"/>
            </p:cNvSpPr>
            <p:nvPr/>
          </p:nvSpPr>
          <p:spPr bwMode="auto">
            <a:xfrm>
              <a:off x="2514" y="2532"/>
              <a:ext cx="47" cy="137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</p:grpSp>
      <p:sp>
        <p:nvSpPr>
          <p:cNvPr id="26709" name="Freeform 85"/>
          <p:cNvSpPr>
            <a:spLocks/>
          </p:cNvSpPr>
          <p:nvPr/>
        </p:nvSpPr>
        <p:spPr bwMode="auto">
          <a:xfrm rot="-646484">
            <a:off x="2286000" y="2514600"/>
            <a:ext cx="1390650" cy="990600"/>
          </a:xfrm>
          <a:custGeom>
            <a:avLst/>
            <a:gdLst>
              <a:gd name="T0" fmla="*/ 255994265 w 1043"/>
              <a:gd name="T1" fmla="*/ 295745194 h 950"/>
              <a:gd name="T2" fmla="*/ 241771769 w 1043"/>
              <a:gd name="T3" fmla="*/ 391427769 h 950"/>
              <a:gd name="T4" fmla="*/ 156440792 w 1043"/>
              <a:gd name="T5" fmla="*/ 443618834 h 950"/>
              <a:gd name="T6" fmla="*/ 142218296 w 1043"/>
              <a:gd name="T7" fmla="*/ 469713323 h 950"/>
              <a:gd name="T8" fmla="*/ 99553474 w 1043"/>
              <a:gd name="T9" fmla="*/ 487110345 h 950"/>
              <a:gd name="T10" fmla="*/ 71109814 w 1043"/>
              <a:gd name="T11" fmla="*/ 539300367 h 950"/>
              <a:gd name="T12" fmla="*/ 213328110 w 1043"/>
              <a:gd name="T13" fmla="*/ 748062539 h 950"/>
              <a:gd name="T14" fmla="*/ 241771769 w 1043"/>
              <a:gd name="T15" fmla="*/ 852443625 h 950"/>
              <a:gd name="T16" fmla="*/ 255994265 w 1043"/>
              <a:gd name="T17" fmla="*/ 878538114 h 950"/>
              <a:gd name="T18" fmla="*/ 426656220 w 1043"/>
              <a:gd name="T19" fmla="*/ 887236625 h 950"/>
              <a:gd name="T20" fmla="*/ 540430856 w 1043"/>
              <a:gd name="T21" fmla="*/ 904633647 h 950"/>
              <a:gd name="T22" fmla="*/ 568875849 w 1043"/>
              <a:gd name="T23" fmla="*/ 930729179 h 950"/>
              <a:gd name="T24" fmla="*/ 711094144 w 1043"/>
              <a:gd name="T25" fmla="*/ 982919200 h 950"/>
              <a:gd name="T26" fmla="*/ 1009753232 w 1043"/>
              <a:gd name="T27" fmla="*/ 1000316222 h 950"/>
              <a:gd name="T28" fmla="*/ 1095084209 w 1043"/>
              <a:gd name="T29" fmla="*/ 965522179 h 950"/>
              <a:gd name="T30" fmla="*/ 1251525001 w 1043"/>
              <a:gd name="T31" fmla="*/ 956823668 h 950"/>
              <a:gd name="T32" fmla="*/ 1351078474 w 1043"/>
              <a:gd name="T33" fmla="*/ 878538114 h 950"/>
              <a:gd name="T34" fmla="*/ 1422188289 w 1043"/>
              <a:gd name="T35" fmla="*/ 869839604 h 950"/>
              <a:gd name="T36" fmla="*/ 1663960058 w 1043"/>
              <a:gd name="T37" fmla="*/ 878538114 h 950"/>
              <a:gd name="T38" fmla="*/ 1749291035 w 1043"/>
              <a:gd name="T39" fmla="*/ 808951071 h 950"/>
              <a:gd name="T40" fmla="*/ 1777734694 w 1043"/>
              <a:gd name="T41" fmla="*/ 782856582 h 950"/>
              <a:gd name="T42" fmla="*/ 1820400850 w 1043"/>
              <a:gd name="T43" fmla="*/ 765459560 h 950"/>
              <a:gd name="T44" fmla="*/ 1848844509 w 1043"/>
              <a:gd name="T45" fmla="*/ 713268496 h 950"/>
              <a:gd name="T46" fmla="*/ 1834623346 w 1043"/>
              <a:gd name="T47" fmla="*/ 556697388 h 950"/>
              <a:gd name="T48" fmla="*/ 1621293902 w 1043"/>
              <a:gd name="T49" fmla="*/ 478411834 h 950"/>
              <a:gd name="T50" fmla="*/ 1564406584 w 1043"/>
              <a:gd name="T51" fmla="*/ 217459640 h 950"/>
              <a:gd name="T52" fmla="*/ 1379522133 w 1043"/>
              <a:gd name="T53" fmla="*/ 147872597 h 950"/>
              <a:gd name="T54" fmla="*/ 967088410 w 1043"/>
              <a:gd name="T55" fmla="*/ 139174086 h 950"/>
              <a:gd name="T56" fmla="*/ 867534936 w 1043"/>
              <a:gd name="T57" fmla="*/ 95682575 h 950"/>
              <a:gd name="T58" fmla="*/ 796425122 w 1043"/>
              <a:gd name="T59" fmla="*/ 43491511 h 950"/>
              <a:gd name="T60" fmla="*/ 668427989 w 1043"/>
              <a:gd name="T61" fmla="*/ 0 h 950"/>
              <a:gd name="T62" fmla="*/ 554653353 w 1043"/>
              <a:gd name="T63" fmla="*/ 8698511 h 950"/>
              <a:gd name="T64" fmla="*/ 440878716 w 1043"/>
              <a:gd name="T65" fmla="*/ 95682575 h 950"/>
              <a:gd name="T66" fmla="*/ 412435057 w 1043"/>
              <a:gd name="T67" fmla="*/ 147872597 h 950"/>
              <a:gd name="T68" fmla="*/ 284437924 w 1043"/>
              <a:gd name="T69" fmla="*/ 173968129 h 950"/>
              <a:gd name="T70" fmla="*/ 255994265 w 1043"/>
              <a:gd name="T71" fmla="*/ 295745194 h 9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043" h="950">
                <a:moveTo>
                  <a:pt x="144" y="272"/>
                </a:moveTo>
                <a:cubicBezTo>
                  <a:pt x="141" y="301"/>
                  <a:pt x="147" y="333"/>
                  <a:pt x="136" y="360"/>
                </a:cubicBezTo>
                <a:cubicBezTo>
                  <a:pt x="127" y="381"/>
                  <a:pt x="88" y="408"/>
                  <a:pt x="88" y="408"/>
                </a:cubicBezTo>
                <a:cubicBezTo>
                  <a:pt x="85" y="416"/>
                  <a:pt x="85" y="425"/>
                  <a:pt x="80" y="432"/>
                </a:cubicBezTo>
                <a:cubicBezTo>
                  <a:pt x="74" y="440"/>
                  <a:pt x="61" y="440"/>
                  <a:pt x="56" y="448"/>
                </a:cubicBezTo>
                <a:cubicBezTo>
                  <a:pt x="47" y="462"/>
                  <a:pt x="40" y="496"/>
                  <a:pt x="40" y="496"/>
                </a:cubicBezTo>
                <a:cubicBezTo>
                  <a:pt x="50" y="723"/>
                  <a:pt x="0" y="648"/>
                  <a:pt x="120" y="688"/>
                </a:cubicBezTo>
                <a:cubicBezTo>
                  <a:pt x="139" y="744"/>
                  <a:pt x="118" y="677"/>
                  <a:pt x="136" y="784"/>
                </a:cubicBezTo>
                <a:cubicBezTo>
                  <a:pt x="137" y="792"/>
                  <a:pt x="136" y="806"/>
                  <a:pt x="144" y="808"/>
                </a:cubicBezTo>
                <a:cubicBezTo>
                  <a:pt x="175" y="817"/>
                  <a:pt x="208" y="813"/>
                  <a:pt x="240" y="816"/>
                </a:cubicBezTo>
                <a:cubicBezTo>
                  <a:pt x="242" y="816"/>
                  <a:pt x="296" y="825"/>
                  <a:pt x="304" y="832"/>
                </a:cubicBezTo>
                <a:cubicBezTo>
                  <a:pt x="312" y="838"/>
                  <a:pt x="313" y="849"/>
                  <a:pt x="320" y="856"/>
                </a:cubicBezTo>
                <a:cubicBezTo>
                  <a:pt x="342" y="878"/>
                  <a:pt x="371" y="894"/>
                  <a:pt x="400" y="904"/>
                </a:cubicBezTo>
                <a:cubicBezTo>
                  <a:pt x="461" y="950"/>
                  <a:pt x="443" y="947"/>
                  <a:pt x="568" y="920"/>
                </a:cubicBezTo>
                <a:cubicBezTo>
                  <a:pt x="587" y="916"/>
                  <a:pt x="597" y="890"/>
                  <a:pt x="616" y="888"/>
                </a:cubicBezTo>
                <a:cubicBezTo>
                  <a:pt x="645" y="885"/>
                  <a:pt x="675" y="883"/>
                  <a:pt x="704" y="880"/>
                </a:cubicBezTo>
                <a:cubicBezTo>
                  <a:pt x="723" y="861"/>
                  <a:pt x="740" y="818"/>
                  <a:pt x="760" y="808"/>
                </a:cubicBezTo>
                <a:cubicBezTo>
                  <a:pt x="772" y="802"/>
                  <a:pt x="787" y="803"/>
                  <a:pt x="800" y="800"/>
                </a:cubicBezTo>
                <a:cubicBezTo>
                  <a:pt x="836" y="803"/>
                  <a:pt x="898" y="821"/>
                  <a:pt x="936" y="808"/>
                </a:cubicBezTo>
                <a:cubicBezTo>
                  <a:pt x="947" y="776"/>
                  <a:pt x="956" y="763"/>
                  <a:pt x="984" y="744"/>
                </a:cubicBezTo>
                <a:cubicBezTo>
                  <a:pt x="989" y="736"/>
                  <a:pt x="993" y="727"/>
                  <a:pt x="1000" y="720"/>
                </a:cubicBezTo>
                <a:cubicBezTo>
                  <a:pt x="1007" y="713"/>
                  <a:pt x="1019" y="712"/>
                  <a:pt x="1024" y="704"/>
                </a:cubicBezTo>
                <a:cubicBezTo>
                  <a:pt x="1033" y="690"/>
                  <a:pt x="1040" y="656"/>
                  <a:pt x="1040" y="656"/>
                </a:cubicBezTo>
                <a:cubicBezTo>
                  <a:pt x="1037" y="608"/>
                  <a:pt x="1043" y="559"/>
                  <a:pt x="1032" y="512"/>
                </a:cubicBezTo>
                <a:cubicBezTo>
                  <a:pt x="1023" y="474"/>
                  <a:pt x="939" y="458"/>
                  <a:pt x="912" y="440"/>
                </a:cubicBezTo>
                <a:cubicBezTo>
                  <a:pt x="867" y="349"/>
                  <a:pt x="897" y="346"/>
                  <a:pt x="880" y="200"/>
                </a:cubicBezTo>
                <a:cubicBezTo>
                  <a:pt x="876" y="165"/>
                  <a:pt x="803" y="138"/>
                  <a:pt x="776" y="136"/>
                </a:cubicBezTo>
                <a:cubicBezTo>
                  <a:pt x="699" y="131"/>
                  <a:pt x="621" y="131"/>
                  <a:pt x="544" y="128"/>
                </a:cubicBezTo>
                <a:cubicBezTo>
                  <a:pt x="526" y="114"/>
                  <a:pt x="503" y="106"/>
                  <a:pt x="488" y="88"/>
                </a:cubicBezTo>
                <a:cubicBezTo>
                  <a:pt x="437" y="27"/>
                  <a:pt x="506" y="79"/>
                  <a:pt x="448" y="40"/>
                </a:cubicBezTo>
                <a:cubicBezTo>
                  <a:pt x="425" y="5"/>
                  <a:pt x="414" y="13"/>
                  <a:pt x="376" y="0"/>
                </a:cubicBezTo>
                <a:cubicBezTo>
                  <a:pt x="355" y="3"/>
                  <a:pt x="332" y="0"/>
                  <a:pt x="312" y="8"/>
                </a:cubicBezTo>
                <a:cubicBezTo>
                  <a:pt x="291" y="17"/>
                  <a:pt x="257" y="74"/>
                  <a:pt x="248" y="88"/>
                </a:cubicBezTo>
                <a:cubicBezTo>
                  <a:pt x="239" y="102"/>
                  <a:pt x="246" y="127"/>
                  <a:pt x="232" y="136"/>
                </a:cubicBezTo>
                <a:cubicBezTo>
                  <a:pt x="195" y="161"/>
                  <a:pt x="217" y="150"/>
                  <a:pt x="160" y="160"/>
                </a:cubicBezTo>
                <a:cubicBezTo>
                  <a:pt x="137" y="228"/>
                  <a:pt x="144" y="191"/>
                  <a:pt x="144" y="272"/>
                </a:cubicBezTo>
                <a:close/>
              </a:path>
            </a:pathLst>
          </a:custGeom>
          <a:gradFill rotWithShape="1">
            <a:gsLst>
              <a:gs pos="0">
                <a:srgbClr val="F3C43F"/>
              </a:gs>
              <a:gs pos="100000">
                <a:srgbClr val="FFFF99"/>
              </a:gs>
            </a:gsLst>
            <a:path path="rect">
              <a:fillToRect l="100000" b="100000"/>
            </a:path>
          </a:gradFill>
          <a:ln w="9525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3C43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6710" name="AutoShape 86"/>
          <p:cNvSpPr>
            <a:spLocks noChangeArrowheads="1"/>
          </p:cNvSpPr>
          <p:nvPr/>
        </p:nvSpPr>
        <p:spPr bwMode="auto">
          <a:xfrm flipH="1">
            <a:off x="1066800" y="1828800"/>
            <a:ext cx="1905000" cy="533400"/>
          </a:xfrm>
          <a:prstGeom prst="wedgeRoundRectCallout">
            <a:avLst>
              <a:gd name="adj1" fmla="val -15750"/>
              <a:gd name="adj2" fmla="val 19166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Nhựa thông</a:t>
            </a:r>
          </a:p>
        </p:txBody>
      </p:sp>
      <p:sp>
        <p:nvSpPr>
          <p:cNvPr id="26711" name="Freeform 87"/>
          <p:cNvSpPr>
            <a:spLocks/>
          </p:cNvSpPr>
          <p:nvPr/>
        </p:nvSpPr>
        <p:spPr bwMode="auto">
          <a:xfrm>
            <a:off x="0" y="2971800"/>
            <a:ext cx="3581400" cy="393700"/>
          </a:xfrm>
          <a:custGeom>
            <a:avLst/>
            <a:gdLst>
              <a:gd name="T0" fmla="*/ 0 w 2256"/>
              <a:gd name="T1" fmla="*/ 241935000 h 248"/>
              <a:gd name="T2" fmla="*/ 1693545000 w 2256"/>
              <a:gd name="T3" fmla="*/ 120967500 h 248"/>
              <a:gd name="T4" fmla="*/ 2147483647 w 2256"/>
              <a:gd name="T5" fmla="*/ 604837500 h 248"/>
              <a:gd name="T6" fmla="*/ 2147483647 w 2256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56" h="248">
                <a:moveTo>
                  <a:pt x="0" y="96"/>
                </a:moveTo>
                <a:cubicBezTo>
                  <a:pt x="188" y="60"/>
                  <a:pt x="376" y="24"/>
                  <a:pt x="672" y="48"/>
                </a:cubicBezTo>
                <a:cubicBezTo>
                  <a:pt x="968" y="72"/>
                  <a:pt x="1512" y="248"/>
                  <a:pt x="1776" y="240"/>
                </a:cubicBezTo>
                <a:cubicBezTo>
                  <a:pt x="2040" y="232"/>
                  <a:pt x="2148" y="116"/>
                  <a:pt x="2256" y="0"/>
                </a:cubicBezTo>
              </a:path>
            </a:pathLst>
          </a:custGeom>
          <a:noFill/>
          <a:ln w="57150" cmpd="sng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6712" name="AutoShape 88"/>
          <p:cNvSpPr>
            <a:spLocks noChangeArrowheads="1"/>
          </p:cNvSpPr>
          <p:nvPr/>
        </p:nvSpPr>
        <p:spPr bwMode="auto">
          <a:xfrm flipH="1">
            <a:off x="2895600" y="1371600"/>
            <a:ext cx="1905000" cy="533400"/>
          </a:xfrm>
          <a:prstGeom prst="wedgeRoundRectCallout">
            <a:avLst>
              <a:gd name="adj1" fmla="val 86250"/>
              <a:gd name="adj2" fmla="val 30624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>
                <a:solidFill>
                  <a:srgbClr val="000000"/>
                </a:solidFill>
              </a:rPr>
              <a:t>Ch</a:t>
            </a:r>
            <a:r>
              <a:rPr lang="en-US" altLang="vi-VN" sz="1800">
                <a:solidFill>
                  <a:srgbClr val="000000"/>
                </a:solidFill>
              </a:rPr>
              <a:t>ì hàn</a:t>
            </a:r>
          </a:p>
        </p:txBody>
      </p:sp>
      <p:pic>
        <p:nvPicPr>
          <p:cNvPr id="26713" name="cheng2.wav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4" name="Picture 9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30310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" fill="hold"/>
                                        <p:tgtEl>
                                          <p:spTgt spid="267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5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1.11022E-16 0.0893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713"/>
                </p:tgtEl>
              </p:cMediaNode>
            </p:audio>
          </p:childTnLst>
        </p:cTn>
      </p:par>
    </p:tnLst>
    <p:bldLst>
      <p:bldP spid="26628" grpId="0" animBg="1"/>
      <p:bldP spid="26709" grpId="0" animBg="1"/>
      <p:bldP spid="26709" grpId="1" animBg="1"/>
      <p:bldP spid="26710" grpId="0" animBg="1"/>
      <p:bldP spid="26710" grpId="1" animBg="1"/>
      <p:bldP spid="26711" grpId="0" animBg="1"/>
      <p:bldP spid="26711" grpId="1" animBg="1"/>
      <p:bldP spid="26712" grpId="0" animBg="1"/>
      <p:bldP spid="267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ohan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mohan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2075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669925" y="3657600"/>
            <a:ext cx="6797675" cy="2895600"/>
            <a:chOff x="422" y="2304"/>
            <a:chExt cx="4282" cy="1824"/>
          </a:xfrm>
        </p:grpSpPr>
        <p:grpSp>
          <p:nvGrpSpPr>
            <p:cNvPr id="29706" name="Group 5"/>
            <p:cNvGrpSpPr>
              <a:grpSpLocks/>
            </p:cNvGrpSpPr>
            <p:nvPr/>
          </p:nvGrpSpPr>
          <p:grpSpPr bwMode="auto">
            <a:xfrm>
              <a:off x="2465" y="2677"/>
              <a:ext cx="192" cy="1451"/>
              <a:chOff x="2667" y="2248"/>
              <a:chExt cx="192" cy="1451"/>
            </a:xfrm>
          </p:grpSpPr>
          <p:sp>
            <p:nvSpPr>
              <p:cNvPr id="29782" name="AutoShape 6"/>
              <p:cNvSpPr>
                <a:spLocks noChangeArrowheads="1"/>
              </p:cNvSpPr>
              <p:nvPr/>
            </p:nvSpPr>
            <p:spPr bwMode="auto">
              <a:xfrm rot="10800000" flipH="1">
                <a:off x="2674" y="2248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83" name="Rectangle 7"/>
              <p:cNvSpPr>
                <a:spLocks noChangeArrowheads="1"/>
              </p:cNvSpPr>
              <p:nvPr/>
            </p:nvSpPr>
            <p:spPr bwMode="auto">
              <a:xfrm rot="16200000" flipH="1">
                <a:off x="2067" y="2907"/>
                <a:ext cx="1392" cy="19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707" name="Rectangle 8"/>
            <p:cNvSpPr>
              <a:spLocks noChangeArrowheads="1"/>
            </p:cNvSpPr>
            <p:nvPr/>
          </p:nvSpPr>
          <p:spPr bwMode="auto">
            <a:xfrm>
              <a:off x="1800" y="2399"/>
              <a:ext cx="1440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grpSp>
          <p:nvGrpSpPr>
            <p:cNvPr id="29708" name="Group 9"/>
            <p:cNvGrpSpPr>
              <a:grpSpLocks/>
            </p:cNvGrpSpPr>
            <p:nvPr/>
          </p:nvGrpSpPr>
          <p:grpSpPr bwMode="auto">
            <a:xfrm>
              <a:off x="3019" y="2304"/>
              <a:ext cx="221" cy="173"/>
              <a:chOff x="2858" y="2035"/>
              <a:chExt cx="221" cy="173"/>
            </a:xfrm>
          </p:grpSpPr>
          <p:pic>
            <p:nvPicPr>
              <p:cNvPr id="29780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781" name="Line 11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09" name="Group 12"/>
            <p:cNvGrpSpPr>
              <a:grpSpLocks/>
            </p:cNvGrpSpPr>
            <p:nvPr/>
          </p:nvGrpSpPr>
          <p:grpSpPr bwMode="auto">
            <a:xfrm>
              <a:off x="2928" y="2323"/>
              <a:ext cx="224" cy="224"/>
              <a:chOff x="3072" y="2448"/>
              <a:chExt cx="224" cy="224"/>
            </a:xfrm>
          </p:grpSpPr>
          <p:sp>
            <p:nvSpPr>
              <p:cNvPr id="29775" name="Rectangle 13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76" name="Freeform 14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77" name="Freeform 15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78" name="Freeform 16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79" name="Freeform 17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10" name="Group 18"/>
            <p:cNvGrpSpPr>
              <a:grpSpLocks/>
            </p:cNvGrpSpPr>
            <p:nvPr/>
          </p:nvGrpSpPr>
          <p:grpSpPr bwMode="auto">
            <a:xfrm>
              <a:off x="2832" y="2319"/>
              <a:ext cx="224" cy="224"/>
              <a:chOff x="3072" y="2448"/>
              <a:chExt cx="224" cy="224"/>
            </a:xfrm>
          </p:grpSpPr>
          <p:sp>
            <p:nvSpPr>
              <p:cNvPr id="29770" name="Rectangle 19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71" name="Freeform 20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72" name="Freeform 21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73" name="Freeform 22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74" name="Freeform 23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11" name="Group 24"/>
            <p:cNvGrpSpPr>
              <a:grpSpLocks/>
            </p:cNvGrpSpPr>
            <p:nvPr/>
          </p:nvGrpSpPr>
          <p:grpSpPr bwMode="auto">
            <a:xfrm>
              <a:off x="2736" y="2319"/>
              <a:ext cx="224" cy="224"/>
              <a:chOff x="3072" y="2448"/>
              <a:chExt cx="224" cy="224"/>
            </a:xfrm>
          </p:grpSpPr>
          <p:sp>
            <p:nvSpPr>
              <p:cNvPr id="29765" name="Rectangle 25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66" name="Freeform 26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67" name="Freeform 27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68" name="Freeform 28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69" name="Freeform 29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12" name="Group 30"/>
            <p:cNvGrpSpPr>
              <a:grpSpLocks/>
            </p:cNvGrpSpPr>
            <p:nvPr/>
          </p:nvGrpSpPr>
          <p:grpSpPr bwMode="auto">
            <a:xfrm>
              <a:off x="2640" y="2319"/>
              <a:ext cx="224" cy="224"/>
              <a:chOff x="3072" y="2448"/>
              <a:chExt cx="224" cy="224"/>
            </a:xfrm>
          </p:grpSpPr>
          <p:sp>
            <p:nvSpPr>
              <p:cNvPr id="29760" name="Rectangle 31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61" name="Freeform 32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62" name="Freeform 33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63" name="Freeform 34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64" name="Freeform 35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13" name="Group 36"/>
            <p:cNvGrpSpPr>
              <a:grpSpLocks/>
            </p:cNvGrpSpPr>
            <p:nvPr/>
          </p:nvGrpSpPr>
          <p:grpSpPr bwMode="auto">
            <a:xfrm>
              <a:off x="2544" y="2323"/>
              <a:ext cx="224" cy="224"/>
              <a:chOff x="3072" y="2448"/>
              <a:chExt cx="224" cy="224"/>
            </a:xfrm>
          </p:grpSpPr>
          <p:sp>
            <p:nvSpPr>
              <p:cNvPr id="29755" name="Rectangle 3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56" name="Freeform 3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57" name="Freeform 3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58" name="Freeform 4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59" name="Freeform 4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14" name="Group 42"/>
            <p:cNvGrpSpPr>
              <a:grpSpLocks/>
            </p:cNvGrpSpPr>
            <p:nvPr/>
          </p:nvGrpSpPr>
          <p:grpSpPr bwMode="auto">
            <a:xfrm>
              <a:off x="3254" y="2351"/>
              <a:ext cx="1450" cy="192"/>
              <a:chOff x="3082" y="1385"/>
              <a:chExt cx="1450" cy="192"/>
            </a:xfrm>
          </p:grpSpPr>
          <p:sp>
            <p:nvSpPr>
              <p:cNvPr id="29753" name="AutoShape 43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54" name="Rectangle 44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15" name="Group 45"/>
            <p:cNvGrpSpPr>
              <a:grpSpLocks/>
            </p:cNvGrpSpPr>
            <p:nvPr/>
          </p:nvGrpSpPr>
          <p:grpSpPr bwMode="auto">
            <a:xfrm flipH="1">
              <a:off x="422" y="2351"/>
              <a:ext cx="1450" cy="192"/>
              <a:chOff x="3082" y="1385"/>
              <a:chExt cx="1450" cy="192"/>
            </a:xfrm>
          </p:grpSpPr>
          <p:sp>
            <p:nvSpPr>
              <p:cNvPr id="29751" name="AutoShape 46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52" name="Rectangle 47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16" name="Group 48"/>
            <p:cNvGrpSpPr>
              <a:grpSpLocks/>
            </p:cNvGrpSpPr>
            <p:nvPr/>
          </p:nvGrpSpPr>
          <p:grpSpPr bwMode="auto">
            <a:xfrm rot="10800000">
              <a:off x="1889" y="2424"/>
              <a:ext cx="221" cy="173"/>
              <a:chOff x="2858" y="2035"/>
              <a:chExt cx="221" cy="173"/>
            </a:xfrm>
          </p:grpSpPr>
          <p:pic>
            <p:nvPicPr>
              <p:cNvPr id="29749" name="Picture 4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750" name="Line 50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17" name="Group 51"/>
            <p:cNvGrpSpPr>
              <a:grpSpLocks/>
            </p:cNvGrpSpPr>
            <p:nvPr/>
          </p:nvGrpSpPr>
          <p:grpSpPr bwMode="auto">
            <a:xfrm>
              <a:off x="2240" y="2344"/>
              <a:ext cx="224" cy="224"/>
              <a:chOff x="3072" y="2448"/>
              <a:chExt cx="224" cy="224"/>
            </a:xfrm>
          </p:grpSpPr>
          <p:sp>
            <p:nvSpPr>
              <p:cNvPr id="29744" name="Rectangle 52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5" name="Freeform 53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6" name="Freeform 54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7" name="Freeform 55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8" name="Freeform 56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18" name="Group 57"/>
            <p:cNvGrpSpPr>
              <a:grpSpLocks/>
            </p:cNvGrpSpPr>
            <p:nvPr/>
          </p:nvGrpSpPr>
          <p:grpSpPr bwMode="auto">
            <a:xfrm>
              <a:off x="2130" y="2350"/>
              <a:ext cx="224" cy="224"/>
              <a:chOff x="3072" y="2448"/>
              <a:chExt cx="224" cy="224"/>
            </a:xfrm>
          </p:grpSpPr>
          <p:sp>
            <p:nvSpPr>
              <p:cNvPr id="29739" name="Rectangle 58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0" name="Freeform 59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1" name="Freeform 60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2" name="Freeform 61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43" name="Freeform 62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19" name="Group 63"/>
            <p:cNvGrpSpPr>
              <a:grpSpLocks/>
            </p:cNvGrpSpPr>
            <p:nvPr/>
          </p:nvGrpSpPr>
          <p:grpSpPr bwMode="auto">
            <a:xfrm>
              <a:off x="2038" y="2348"/>
              <a:ext cx="224" cy="224"/>
              <a:chOff x="3072" y="2448"/>
              <a:chExt cx="224" cy="224"/>
            </a:xfrm>
          </p:grpSpPr>
          <p:sp>
            <p:nvSpPr>
              <p:cNvPr id="29734" name="Rectangle 64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5" name="Freeform 65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6" name="Freeform 66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7" name="Freeform 67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8" name="Freeform 68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20" name="Group 69"/>
            <p:cNvGrpSpPr>
              <a:grpSpLocks/>
            </p:cNvGrpSpPr>
            <p:nvPr/>
          </p:nvGrpSpPr>
          <p:grpSpPr bwMode="auto">
            <a:xfrm>
              <a:off x="1954" y="2358"/>
              <a:ext cx="224" cy="224"/>
              <a:chOff x="3072" y="2448"/>
              <a:chExt cx="224" cy="224"/>
            </a:xfrm>
          </p:grpSpPr>
          <p:sp>
            <p:nvSpPr>
              <p:cNvPr id="29729" name="Rectangle 70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0" name="Freeform 71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1" name="Freeform 72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2" name="Freeform 73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33" name="Freeform 74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721" name="Rectangle 75" descr="Dark upward diagonal"/>
            <p:cNvSpPr>
              <a:spLocks noChangeArrowheads="1"/>
            </p:cNvSpPr>
            <p:nvPr/>
          </p:nvSpPr>
          <p:spPr bwMode="auto">
            <a:xfrm>
              <a:off x="2496" y="2496"/>
              <a:ext cx="96" cy="173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grpSp>
          <p:nvGrpSpPr>
            <p:cNvPr id="29722" name="Group 76"/>
            <p:cNvGrpSpPr>
              <a:grpSpLocks/>
            </p:cNvGrpSpPr>
            <p:nvPr/>
          </p:nvGrpSpPr>
          <p:grpSpPr bwMode="auto">
            <a:xfrm>
              <a:off x="2348" y="2338"/>
              <a:ext cx="224" cy="224"/>
              <a:chOff x="3072" y="2448"/>
              <a:chExt cx="224" cy="224"/>
            </a:xfrm>
          </p:grpSpPr>
          <p:sp>
            <p:nvSpPr>
              <p:cNvPr id="29724" name="Rectangle 7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5" name="Freeform 7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6" name="Freeform 7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7" name="Freeform 8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8" name="Freeform 8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723" name="Rectangle 82" descr="Dark upward diagonal"/>
            <p:cNvSpPr>
              <a:spLocks noChangeArrowheads="1"/>
            </p:cNvSpPr>
            <p:nvPr/>
          </p:nvSpPr>
          <p:spPr bwMode="auto">
            <a:xfrm>
              <a:off x="2514" y="2532"/>
              <a:ext cx="47" cy="137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</p:grpSp>
      <p:sp>
        <p:nvSpPr>
          <p:cNvPr id="27731" name="Freeform 83"/>
          <p:cNvSpPr>
            <a:spLocks/>
          </p:cNvSpPr>
          <p:nvPr/>
        </p:nvSpPr>
        <p:spPr bwMode="auto">
          <a:xfrm>
            <a:off x="3124200" y="3733800"/>
            <a:ext cx="838200" cy="228600"/>
          </a:xfrm>
          <a:custGeom>
            <a:avLst/>
            <a:gdLst>
              <a:gd name="T0" fmla="*/ 103554621 w 840"/>
              <a:gd name="T1" fmla="*/ 108568457 h 152"/>
              <a:gd name="T2" fmla="*/ 342527436 w 840"/>
              <a:gd name="T3" fmla="*/ 0 h 152"/>
              <a:gd name="T4" fmla="*/ 485910527 w 840"/>
              <a:gd name="T5" fmla="*/ 108568457 h 152"/>
              <a:gd name="T6" fmla="*/ 677088979 w 840"/>
              <a:gd name="T7" fmla="*/ 0 h 152"/>
              <a:gd name="T8" fmla="*/ 820472070 w 840"/>
              <a:gd name="T9" fmla="*/ 108568457 h 152"/>
              <a:gd name="T10" fmla="*/ 772677706 w 840"/>
              <a:gd name="T11" fmla="*/ 217138417 h 152"/>
              <a:gd name="T12" fmla="*/ 677088979 w 840"/>
              <a:gd name="T13" fmla="*/ 217138417 h 152"/>
              <a:gd name="T14" fmla="*/ 485910527 w 840"/>
              <a:gd name="T15" fmla="*/ 217138417 h 152"/>
              <a:gd name="T16" fmla="*/ 342527436 w 840"/>
              <a:gd name="T17" fmla="*/ 217138417 h 152"/>
              <a:gd name="T18" fmla="*/ 246938709 w 840"/>
              <a:gd name="T19" fmla="*/ 217138417 h 152"/>
              <a:gd name="T20" fmla="*/ 151348984 w 840"/>
              <a:gd name="T21" fmla="*/ 217138417 h 152"/>
              <a:gd name="T22" fmla="*/ 55760257 w 840"/>
              <a:gd name="T23" fmla="*/ 325706874 h 152"/>
              <a:gd name="T24" fmla="*/ 7965894 w 840"/>
              <a:gd name="T25" fmla="*/ 108568457 h 152"/>
              <a:gd name="T26" fmla="*/ 103554621 w 840"/>
              <a:gd name="T27" fmla="*/ 108568457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7732" name="Freeform 84"/>
          <p:cNvSpPr>
            <a:spLocks/>
          </p:cNvSpPr>
          <p:nvPr/>
        </p:nvSpPr>
        <p:spPr bwMode="auto">
          <a:xfrm flipV="1">
            <a:off x="3016250" y="3733800"/>
            <a:ext cx="946150" cy="388938"/>
          </a:xfrm>
          <a:custGeom>
            <a:avLst/>
            <a:gdLst>
              <a:gd name="T0" fmla="*/ 131945123 w 840"/>
              <a:gd name="T1" fmla="*/ 314279816 h 152"/>
              <a:gd name="T2" fmla="*/ 436435341 w 840"/>
              <a:gd name="T3" fmla="*/ 0 h 152"/>
              <a:gd name="T4" fmla="*/ 619129022 w 840"/>
              <a:gd name="T5" fmla="*/ 314279816 h 152"/>
              <a:gd name="T6" fmla="*/ 862720971 w 840"/>
              <a:gd name="T7" fmla="*/ 0 h 152"/>
              <a:gd name="T8" fmla="*/ 1045414651 w 840"/>
              <a:gd name="T9" fmla="*/ 314279816 h 152"/>
              <a:gd name="T10" fmla="*/ 984516383 w 840"/>
              <a:gd name="T11" fmla="*/ 628557072 h 152"/>
              <a:gd name="T12" fmla="*/ 862720971 w 840"/>
              <a:gd name="T13" fmla="*/ 628557072 h 152"/>
              <a:gd name="T14" fmla="*/ 619129022 w 840"/>
              <a:gd name="T15" fmla="*/ 628557072 h 152"/>
              <a:gd name="T16" fmla="*/ 436435341 w 840"/>
              <a:gd name="T17" fmla="*/ 628557072 h 152"/>
              <a:gd name="T18" fmla="*/ 314639930 w 840"/>
              <a:gd name="T19" fmla="*/ 628557072 h 152"/>
              <a:gd name="T20" fmla="*/ 192843392 w 840"/>
              <a:gd name="T21" fmla="*/ 628557072 h 152"/>
              <a:gd name="T22" fmla="*/ 71047980 w 840"/>
              <a:gd name="T23" fmla="*/ 942836888 h 152"/>
              <a:gd name="T24" fmla="*/ 10149711 w 840"/>
              <a:gd name="T25" fmla="*/ 314279816 h 152"/>
              <a:gd name="T26" fmla="*/ 131945123 w 840"/>
              <a:gd name="T27" fmla="*/ 314279816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9703" name="WordArt 85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62007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Hàn chì vào mối nối dây</a:t>
            </a:r>
          </a:p>
        </p:txBody>
      </p:sp>
      <p:pic>
        <p:nvPicPr>
          <p:cNvPr id="29704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06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5587E-6 L -0.07083 1.655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3000"/>
                                        <p:tgtEl>
                                          <p:spTgt spid="2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092 L 0.075 0.00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3000"/>
                                        <p:tgtEl>
                                          <p:spTgt spid="2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1" grpId="0" animBg="1"/>
      <p:bldP spid="277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ohan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2075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mohan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20750"/>
            <a:ext cx="44958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669925" y="3657600"/>
            <a:ext cx="6797675" cy="2895600"/>
            <a:chOff x="422" y="2304"/>
            <a:chExt cx="4282" cy="1824"/>
          </a:xfrm>
        </p:grpSpPr>
        <p:grpSp>
          <p:nvGrpSpPr>
            <p:cNvPr id="30734" name="Group 5"/>
            <p:cNvGrpSpPr>
              <a:grpSpLocks/>
            </p:cNvGrpSpPr>
            <p:nvPr/>
          </p:nvGrpSpPr>
          <p:grpSpPr bwMode="auto">
            <a:xfrm>
              <a:off x="2465" y="2677"/>
              <a:ext cx="192" cy="1451"/>
              <a:chOff x="2667" y="2248"/>
              <a:chExt cx="192" cy="1451"/>
            </a:xfrm>
          </p:grpSpPr>
          <p:sp>
            <p:nvSpPr>
              <p:cNvPr id="30810" name="AutoShape 6"/>
              <p:cNvSpPr>
                <a:spLocks noChangeArrowheads="1"/>
              </p:cNvSpPr>
              <p:nvPr/>
            </p:nvSpPr>
            <p:spPr bwMode="auto">
              <a:xfrm rot="10800000" flipH="1">
                <a:off x="2674" y="2248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811" name="Rectangle 7"/>
              <p:cNvSpPr>
                <a:spLocks noChangeArrowheads="1"/>
              </p:cNvSpPr>
              <p:nvPr/>
            </p:nvSpPr>
            <p:spPr bwMode="auto">
              <a:xfrm rot="16200000" flipH="1">
                <a:off x="2067" y="2907"/>
                <a:ext cx="1392" cy="19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35" name="Rectangle 8"/>
            <p:cNvSpPr>
              <a:spLocks noChangeArrowheads="1"/>
            </p:cNvSpPr>
            <p:nvPr/>
          </p:nvSpPr>
          <p:spPr bwMode="auto">
            <a:xfrm>
              <a:off x="1800" y="2399"/>
              <a:ext cx="1440" cy="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grpSp>
          <p:nvGrpSpPr>
            <p:cNvPr id="30736" name="Group 9"/>
            <p:cNvGrpSpPr>
              <a:grpSpLocks/>
            </p:cNvGrpSpPr>
            <p:nvPr/>
          </p:nvGrpSpPr>
          <p:grpSpPr bwMode="auto">
            <a:xfrm>
              <a:off x="3019" y="2304"/>
              <a:ext cx="221" cy="173"/>
              <a:chOff x="2858" y="2035"/>
              <a:chExt cx="221" cy="173"/>
            </a:xfrm>
          </p:grpSpPr>
          <p:pic>
            <p:nvPicPr>
              <p:cNvPr id="30808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809" name="Line 11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37" name="Group 12"/>
            <p:cNvGrpSpPr>
              <a:grpSpLocks/>
            </p:cNvGrpSpPr>
            <p:nvPr/>
          </p:nvGrpSpPr>
          <p:grpSpPr bwMode="auto">
            <a:xfrm>
              <a:off x="2928" y="2323"/>
              <a:ext cx="224" cy="224"/>
              <a:chOff x="3072" y="2448"/>
              <a:chExt cx="224" cy="224"/>
            </a:xfrm>
          </p:grpSpPr>
          <p:sp>
            <p:nvSpPr>
              <p:cNvPr id="30803" name="Rectangle 13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4" name="Freeform 14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5" name="Freeform 15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6" name="Freeform 16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7" name="Freeform 17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38" name="Group 18"/>
            <p:cNvGrpSpPr>
              <a:grpSpLocks/>
            </p:cNvGrpSpPr>
            <p:nvPr/>
          </p:nvGrpSpPr>
          <p:grpSpPr bwMode="auto">
            <a:xfrm>
              <a:off x="2832" y="2319"/>
              <a:ext cx="224" cy="224"/>
              <a:chOff x="3072" y="2448"/>
              <a:chExt cx="224" cy="224"/>
            </a:xfrm>
          </p:grpSpPr>
          <p:sp>
            <p:nvSpPr>
              <p:cNvPr id="30798" name="Rectangle 19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9" name="Freeform 20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0" name="Freeform 21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1" name="Freeform 22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802" name="Freeform 23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39" name="Group 24"/>
            <p:cNvGrpSpPr>
              <a:grpSpLocks/>
            </p:cNvGrpSpPr>
            <p:nvPr/>
          </p:nvGrpSpPr>
          <p:grpSpPr bwMode="auto">
            <a:xfrm>
              <a:off x="2736" y="2319"/>
              <a:ext cx="224" cy="224"/>
              <a:chOff x="3072" y="2448"/>
              <a:chExt cx="224" cy="224"/>
            </a:xfrm>
          </p:grpSpPr>
          <p:sp>
            <p:nvSpPr>
              <p:cNvPr id="30793" name="Rectangle 25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4" name="Freeform 26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5" name="Freeform 27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6" name="Freeform 28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7" name="Freeform 29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0" name="Group 30"/>
            <p:cNvGrpSpPr>
              <a:grpSpLocks/>
            </p:cNvGrpSpPr>
            <p:nvPr/>
          </p:nvGrpSpPr>
          <p:grpSpPr bwMode="auto">
            <a:xfrm>
              <a:off x="2640" y="2319"/>
              <a:ext cx="224" cy="224"/>
              <a:chOff x="3072" y="2448"/>
              <a:chExt cx="224" cy="224"/>
            </a:xfrm>
          </p:grpSpPr>
          <p:sp>
            <p:nvSpPr>
              <p:cNvPr id="30788" name="Rectangle 31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9" name="Freeform 32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0" name="Freeform 33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1" name="Freeform 34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92" name="Freeform 35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1" name="Group 36"/>
            <p:cNvGrpSpPr>
              <a:grpSpLocks/>
            </p:cNvGrpSpPr>
            <p:nvPr/>
          </p:nvGrpSpPr>
          <p:grpSpPr bwMode="auto">
            <a:xfrm>
              <a:off x="2544" y="2323"/>
              <a:ext cx="224" cy="224"/>
              <a:chOff x="3072" y="2448"/>
              <a:chExt cx="224" cy="224"/>
            </a:xfrm>
          </p:grpSpPr>
          <p:sp>
            <p:nvSpPr>
              <p:cNvPr id="30783" name="Rectangle 3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4" name="Freeform 3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5" name="Freeform 3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6" name="Freeform 4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7" name="Freeform 4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2" name="Group 42"/>
            <p:cNvGrpSpPr>
              <a:grpSpLocks/>
            </p:cNvGrpSpPr>
            <p:nvPr/>
          </p:nvGrpSpPr>
          <p:grpSpPr bwMode="auto">
            <a:xfrm>
              <a:off x="3254" y="2351"/>
              <a:ext cx="1450" cy="192"/>
              <a:chOff x="3082" y="1385"/>
              <a:chExt cx="1450" cy="192"/>
            </a:xfrm>
          </p:grpSpPr>
          <p:sp>
            <p:nvSpPr>
              <p:cNvPr id="30781" name="AutoShape 43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2" name="Rectangle 44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3" name="Group 45"/>
            <p:cNvGrpSpPr>
              <a:grpSpLocks/>
            </p:cNvGrpSpPr>
            <p:nvPr/>
          </p:nvGrpSpPr>
          <p:grpSpPr bwMode="auto">
            <a:xfrm flipH="1">
              <a:off x="422" y="2351"/>
              <a:ext cx="1450" cy="192"/>
              <a:chOff x="3082" y="1385"/>
              <a:chExt cx="1450" cy="192"/>
            </a:xfrm>
          </p:grpSpPr>
          <p:sp>
            <p:nvSpPr>
              <p:cNvPr id="30779" name="AutoShape 46"/>
              <p:cNvSpPr>
                <a:spLocks noChangeArrowheads="1"/>
              </p:cNvSpPr>
              <p:nvPr/>
            </p:nvSpPr>
            <p:spPr bwMode="auto">
              <a:xfrm rot="5400000">
                <a:off x="3019" y="1455"/>
                <a:ext cx="173" cy="47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5 w 21600"/>
                  <a:gd name="T13" fmla="*/ 4596 h 21600"/>
                  <a:gd name="T14" fmla="*/ 17105 w 21600"/>
                  <a:gd name="T15" fmla="*/ 170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80" name="Rectangle 47"/>
              <p:cNvSpPr>
                <a:spLocks noChangeArrowheads="1"/>
              </p:cNvSpPr>
              <p:nvPr/>
            </p:nvSpPr>
            <p:spPr bwMode="auto">
              <a:xfrm>
                <a:off x="3140" y="1385"/>
                <a:ext cx="1392" cy="19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4" name="Group 48"/>
            <p:cNvGrpSpPr>
              <a:grpSpLocks/>
            </p:cNvGrpSpPr>
            <p:nvPr/>
          </p:nvGrpSpPr>
          <p:grpSpPr bwMode="auto">
            <a:xfrm rot="10800000">
              <a:off x="1889" y="2424"/>
              <a:ext cx="221" cy="173"/>
              <a:chOff x="2858" y="2035"/>
              <a:chExt cx="221" cy="173"/>
            </a:xfrm>
          </p:grpSpPr>
          <p:pic>
            <p:nvPicPr>
              <p:cNvPr id="30777" name="Picture 4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600" b="30800"/>
              <a:stretch>
                <a:fillRect/>
              </a:stretch>
            </p:blipFill>
            <p:spPr bwMode="auto">
              <a:xfrm>
                <a:off x="2858" y="2035"/>
                <a:ext cx="2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778" name="Line 50"/>
              <p:cNvSpPr>
                <a:spLocks noChangeShapeType="1"/>
              </p:cNvSpPr>
              <p:nvPr/>
            </p:nvSpPr>
            <p:spPr bwMode="auto">
              <a:xfrm>
                <a:off x="2976" y="22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5" name="Group 51"/>
            <p:cNvGrpSpPr>
              <a:grpSpLocks/>
            </p:cNvGrpSpPr>
            <p:nvPr/>
          </p:nvGrpSpPr>
          <p:grpSpPr bwMode="auto">
            <a:xfrm>
              <a:off x="2240" y="2344"/>
              <a:ext cx="224" cy="224"/>
              <a:chOff x="3072" y="2448"/>
              <a:chExt cx="224" cy="224"/>
            </a:xfrm>
          </p:grpSpPr>
          <p:sp>
            <p:nvSpPr>
              <p:cNvPr id="30772" name="Rectangle 52" descr="Dark downward diagon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3" name="Freeform 53" descr="Dark downward diagon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4" name="Freeform 54" descr="Dark downward diagon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5" name="Freeform 55" descr="Dark downward diagon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6" name="Freeform 56" descr="Dark downward diagon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dkDnDiag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6" name="Group 57"/>
            <p:cNvGrpSpPr>
              <a:grpSpLocks/>
            </p:cNvGrpSpPr>
            <p:nvPr/>
          </p:nvGrpSpPr>
          <p:grpSpPr bwMode="auto">
            <a:xfrm>
              <a:off x="2130" y="2350"/>
              <a:ext cx="224" cy="224"/>
              <a:chOff x="3072" y="2448"/>
              <a:chExt cx="224" cy="224"/>
            </a:xfrm>
          </p:grpSpPr>
          <p:sp>
            <p:nvSpPr>
              <p:cNvPr id="30767" name="Rectangle 58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8" name="Freeform 59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9" name="Freeform 60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0" name="Freeform 61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71" name="Freeform 62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7" name="Group 63"/>
            <p:cNvGrpSpPr>
              <a:grpSpLocks/>
            </p:cNvGrpSpPr>
            <p:nvPr/>
          </p:nvGrpSpPr>
          <p:grpSpPr bwMode="auto">
            <a:xfrm>
              <a:off x="2038" y="2348"/>
              <a:ext cx="224" cy="224"/>
              <a:chOff x="3072" y="2448"/>
              <a:chExt cx="224" cy="224"/>
            </a:xfrm>
          </p:grpSpPr>
          <p:sp>
            <p:nvSpPr>
              <p:cNvPr id="30762" name="Rectangle 64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3" name="Freeform 65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4" name="Freeform 66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5" name="Freeform 67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6" name="Freeform 68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0748" name="Group 69"/>
            <p:cNvGrpSpPr>
              <a:grpSpLocks/>
            </p:cNvGrpSpPr>
            <p:nvPr/>
          </p:nvGrpSpPr>
          <p:grpSpPr bwMode="auto">
            <a:xfrm>
              <a:off x="1954" y="2358"/>
              <a:ext cx="224" cy="224"/>
              <a:chOff x="3072" y="2448"/>
              <a:chExt cx="224" cy="224"/>
            </a:xfrm>
          </p:grpSpPr>
          <p:sp>
            <p:nvSpPr>
              <p:cNvPr id="30757" name="Rectangle 70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8" name="Freeform 71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9" name="Freeform 72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0" name="Freeform 73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61" name="Freeform 74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49" name="Rectangle 75" descr="Dark upward diagonal"/>
            <p:cNvSpPr>
              <a:spLocks noChangeArrowheads="1"/>
            </p:cNvSpPr>
            <p:nvPr/>
          </p:nvSpPr>
          <p:spPr bwMode="auto">
            <a:xfrm>
              <a:off x="2496" y="2496"/>
              <a:ext cx="96" cy="173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  <p:grpSp>
          <p:nvGrpSpPr>
            <p:cNvPr id="30750" name="Group 76"/>
            <p:cNvGrpSpPr>
              <a:grpSpLocks/>
            </p:cNvGrpSpPr>
            <p:nvPr/>
          </p:nvGrpSpPr>
          <p:grpSpPr bwMode="auto">
            <a:xfrm>
              <a:off x="2348" y="2338"/>
              <a:ext cx="224" cy="224"/>
              <a:chOff x="3072" y="2448"/>
              <a:chExt cx="224" cy="224"/>
            </a:xfrm>
          </p:grpSpPr>
          <p:sp>
            <p:nvSpPr>
              <p:cNvPr id="30752" name="Rectangle 77" descr="Narrow vertical"/>
              <p:cNvSpPr>
                <a:spLocks noChangeArrowheads="1"/>
              </p:cNvSpPr>
              <p:nvPr/>
            </p:nvSpPr>
            <p:spPr bwMode="auto">
              <a:xfrm rot="19632944" flipH="1">
                <a:off x="3156" y="2456"/>
                <a:ext cx="69" cy="205"/>
              </a:xfrm>
              <a:prstGeom prst="rect">
                <a:avLst/>
              </a:pr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3" name="Freeform 78" descr="Narrow vertical"/>
              <p:cNvSpPr>
                <a:spLocks/>
              </p:cNvSpPr>
              <p:nvPr/>
            </p:nvSpPr>
            <p:spPr bwMode="auto">
              <a:xfrm flipH="1">
                <a:off x="3072" y="2496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4" name="Freeform 79" descr="Narrow vertical"/>
              <p:cNvSpPr>
                <a:spLocks/>
              </p:cNvSpPr>
              <p:nvPr/>
            </p:nvSpPr>
            <p:spPr bwMode="auto">
              <a:xfrm flipH="1">
                <a:off x="3140" y="2448"/>
                <a:ext cx="141" cy="175"/>
              </a:xfrm>
              <a:custGeom>
                <a:avLst/>
                <a:gdLst>
                  <a:gd name="T0" fmla="*/ 138 w 144"/>
                  <a:gd name="T1" fmla="*/ 26 h 168"/>
                  <a:gd name="T2" fmla="*/ 92 w 144"/>
                  <a:gd name="T3" fmla="*/ 26 h 168"/>
                  <a:gd name="T4" fmla="*/ 0 w 144"/>
                  <a:gd name="T5" fmla="*/ 182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168">
                    <a:moveTo>
                      <a:pt x="144" y="24"/>
                    </a:moveTo>
                    <a:cubicBezTo>
                      <a:pt x="132" y="12"/>
                      <a:pt x="120" y="0"/>
                      <a:pt x="96" y="24"/>
                    </a:cubicBezTo>
                    <a:cubicBezTo>
                      <a:pt x="72" y="48"/>
                      <a:pt x="16" y="144"/>
                      <a:pt x="0" y="16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5" name="Freeform 80" descr="Narrow vertical"/>
              <p:cNvSpPr>
                <a:spLocks/>
              </p:cNvSpPr>
              <p:nvPr/>
            </p:nvSpPr>
            <p:spPr bwMode="auto">
              <a:xfrm>
                <a:off x="3084" y="2460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  <p:sp>
            <p:nvSpPr>
              <p:cNvPr id="30756" name="Freeform 81" descr="Narrow vertical"/>
              <p:cNvSpPr>
                <a:spLocks/>
              </p:cNvSpPr>
              <p:nvPr/>
            </p:nvSpPr>
            <p:spPr bwMode="auto">
              <a:xfrm rot="10800000">
                <a:off x="3200" y="2616"/>
                <a:ext cx="96" cy="56"/>
              </a:xfrm>
              <a:custGeom>
                <a:avLst/>
                <a:gdLst>
                  <a:gd name="T0" fmla="*/ 0 w 96"/>
                  <a:gd name="T1" fmla="*/ 56 h 56"/>
                  <a:gd name="T2" fmla="*/ 48 w 96"/>
                  <a:gd name="T3" fmla="*/ 8 h 56"/>
                  <a:gd name="T4" fmla="*/ 96 w 96"/>
                  <a:gd name="T5" fmla="*/ 8 h 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56">
                    <a:moveTo>
                      <a:pt x="0" y="56"/>
                    </a:moveTo>
                    <a:cubicBezTo>
                      <a:pt x="16" y="36"/>
                      <a:pt x="32" y="16"/>
                      <a:pt x="48" y="8"/>
                    </a:cubicBezTo>
                    <a:cubicBezTo>
                      <a:pt x="64" y="0"/>
                      <a:pt x="80" y="4"/>
                      <a:pt x="96" y="8"/>
                    </a:cubicBezTo>
                  </a:path>
                </a:pathLst>
              </a:custGeom>
              <a:pattFill prst="narVert">
                <a:fgClr>
                  <a:srgbClr val="5B0505"/>
                </a:fgClr>
                <a:bgClr>
                  <a:schemeClr val="bg1"/>
                </a:bgClr>
              </a:patt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51" name="Rectangle 82" descr="Dark upward diagonal"/>
            <p:cNvSpPr>
              <a:spLocks noChangeArrowheads="1"/>
            </p:cNvSpPr>
            <p:nvPr/>
          </p:nvSpPr>
          <p:spPr bwMode="auto">
            <a:xfrm>
              <a:off x="2514" y="2532"/>
              <a:ext cx="47" cy="137"/>
            </a:xfrm>
            <a:prstGeom prst="rect">
              <a:avLst/>
            </a:prstGeom>
            <a:pattFill prst="dkUpDiag">
              <a:fgClr>
                <a:srgbClr val="9933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rgbClr val="000000"/>
                </a:solidFill>
              </a:endParaRPr>
            </a:p>
          </p:txBody>
        </p:sp>
      </p:grpSp>
      <p:sp>
        <p:nvSpPr>
          <p:cNvPr id="30725" name="Freeform 83"/>
          <p:cNvSpPr>
            <a:spLocks/>
          </p:cNvSpPr>
          <p:nvPr/>
        </p:nvSpPr>
        <p:spPr bwMode="auto">
          <a:xfrm>
            <a:off x="3124200" y="3733800"/>
            <a:ext cx="838200" cy="228600"/>
          </a:xfrm>
          <a:custGeom>
            <a:avLst/>
            <a:gdLst>
              <a:gd name="T0" fmla="*/ 103554621 w 840"/>
              <a:gd name="T1" fmla="*/ 108568457 h 152"/>
              <a:gd name="T2" fmla="*/ 342527436 w 840"/>
              <a:gd name="T3" fmla="*/ 0 h 152"/>
              <a:gd name="T4" fmla="*/ 485910527 w 840"/>
              <a:gd name="T5" fmla="*/ 108568457 h 152"/>
              <a:gd name="T6" fmla="*/ 677088979 w 840"/>
              <a:gd name="T7" fmla="*/ 0 h 152"/>
              <a:gd name="T8" fmla="*/ 820472070 w 840"/>
              <a:gd name="T9" fmla="*/ 108568457 h 152"/>
              <a:gd name="T10" fmla="*/ 772677706 w 840"/>
              <a:gd name="T11" fmla="*/ 217138417 h 152"/>
              <a:gd name="T12" fmla="*/ 677088979 w 840"/>
              <a:gd name="T13" fmla="*/ 217138417 h 152"/>
              <a:gd name="T14" fmla="*/ 485910527 w 840"/>
              <a:gd name="T15" fmla="*/ 217138417 h 152"/>
              <a:gd name="T16" fmla="*/ 342527436 w 840"/>
              <a:gd name="T17" fmla="*/ 217138417 h 152"/>
              <a:gd name="T18" fmla="*/ 246938709 w 840"/>
              <a:gd name="T19" fmla="*/ 217138417 h 152"/>
              <a:gd name="T20" fmla="*/ 151348984 w 840"/>
              <a:gd name="T21" fmla="*/ 217138417 h 152"/>
              <a:gd name="T22" fmla="*/ 55760257 w 840"/>
              <a:gd name="T23" fmla="*/ 325706874 h 152"/>
              <a:gd name="T24" fmla="*/ 7965894 w 840"/>
              <a:gd name="T25" fmla="*/ 108568457 h 152"/>
              <a:gd name="T26" fmla="*/ 103554621 w 840"/>
              <a:gd name="T27" fmla="*/ 108568457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30726" name="Freeform 84"/>
          <p:cNvSpPr>
            <a:spLocks/>
          </p:cNvSpPr>
          <p:nvPr/>
        </p:nvSpPr>
        <p:spPr bwMode="auto">
          <a:xfrm flipV="1">
            <a:off x="2971800" y="3733800"/>
            <a:ext cx="998538" cy="381000"/>
          </a:xfrm>
          <a:custGeom>
            <a:avLst/>
            <a:gdLst>
              <a:gd name="T0" fmla="*/ 146962208 w 840"/>
              <a:gd name="T1" fmla="*/ 301581553 h 152"/>
              <a:gd name="T2" fmla="*/ 486103752 w 840"/>
              <a:gd name="T3" fmla="*/ 0 h 152"/>
              <a:gd name="T4" fmla="*/ 689589154 w 840"/>
              <a:gd name="T5" fmla="*/ 301581553 h 152"/>
              <a:gd name="T6" fmla="*/ 960902627 w 840"/>
              <a:gd name="T7" fmla="*/ 0 h 152"/>
              <a:gd name="T8" fmla="*/ 1164388029 w 840"/>
              <a:gd name="T9" fmla="*/ 301581553 h 152"/>
              <a:gd name="T10" fmla="*/ 1096559958 w 840"/>
              <a:gd name="T11" fmla="*/ 603163105 h 152"/>
              <a:gd name="T12" fmla="*/ 960902627 w 840"/>
              <a:gd name="T13" fmla="*/ 603163105 h 152"/>
              <a:gd name="T14" fmla="*/ 689589154 w 840"/>
              <a:gd name="T15" fmla="*/ 603163105 h 152"/>
              <a:gd name="T16" fmla="*/ 486103752 w 840"/>
              <a:gd name="T17" fmla="*/ 603163105 h 152"/>
              <a:gd name="T18" fmla="*/ 350446421 w 840"/>
              <a:gd name="T19" fmla="*/ 603163105 h 152"/>
              <a:gd name="T20" fmla="*/ 214790279 w 840"/>
              <a:gd name="T21" fmla="*/ 603163105 h 152"/>
              <a:gd name="T22" fmla="*/ 79132948 w 840"/>
              <a:gd name="T23" fmla="*/ 904742151 h 152"/>
              <a:gd name="T24" fmla="*/ 11304877 w 840"/>
              <a:gd name="T25" fmla="*/ 301581553 h 152"/>
              <a:gd name="T26" fmla="*/ 146962208 w 840"/>
              <a:gd name="T27" fmla="*/ 301581553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8757" name="Freeform 85"/>
          <p:cNvSpPr>
            <a:spLocks/>
          </p:cNvSpPr>
          <p:nvPr/>
        </p:nvSpPr>
        <p:spPr bwMode="auto">
          <a:xfrm flipV="1">
            <a:off x="4038600" y="3810000"/>
            <a:ext cx="1066800" cy="228600"/>
          </a:xfrm>
          <a:custGeom>
            <a:avLst/>
            <a:gdLst>
              <a:gd name="T0" fmla="*/ 167741600 w 840"/>
              <a:gd name="T1" fmla="*/ 108568457 h 152"/>
              <a:gd name="T2" fmla="*/ 554837600 w 840"/>
              <a:gd name="T3" fmla="*/ 0 h 152"/>
              <a:gd name="T4" fmla="*/ 787095200 w 840"/>
              <a:gd name="T5" fmla="*/ 108568457 h 152"/>
              <a:gd name="T6" fmla="*/ 1096772000 w 840"/>
              <a:gd name="T7" fmla="*/ 0 h 152"/>
              <a:gd name="T8" fmla="*/ 1329029600 w 840"/>
              <a:gd name="T9" fmla="*/ 108568457 h 152"/>
              <a:gd name="T10" fmla="*/ 1251610400 w 840"/>
              <a:gd name="T11" fmla="*/ 217138417 h 152"/>
              <a:gd name="T12" fmla="*/ 1096772000 w 840"/>
              <a:gd name="T13" fmla="*/ 217138417 h 152"/>
              <a:gd name="T14" fmla="*/ 787095200 w 840"/>
              <a:gd name="T15" fmla="*/ 217138417 h 152"/>
              <a:gd name="T16" fmla="*/ 554837600 w 840"/>
              <a:gd name="T17" fmla="*/ 217138417 h 152"/>
              <a:gd name="T18" fmla="*/ 399999200 w 840"/>
              <a:gd name="T19" fmla="*/ 217138417 h 152"/>
              <a:gd name="T20" fmla="*/ 245160800 w 840"/>
              <a:gd name="T21" fmla="*/ 217138417 h 152"/>
              <a:gd name="T22" fmla="*/ 90322400 w 840"/>
              <a:gd name="T23" fmla="*/ 325706874 h 152"/>
              <a:gd name="T24" fmla="*/ 12903200 w 840"/>
              <a:gd name="T25" fmla="*/ 108568457 h 152"/>
              <a:gd name="T26" fmla="*/ 167741600 w 840"/>
              <a:gd name="T27" fmla="*/ 108568457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8758" name="Freeform 86"/>
          <p:cNvSpPr>
            <a:spLocks/>
          </p:cNvSpPr>
          <p:nvPr/>
        </p:nvSpPr>
        <p:spPr bwMode="auto">
          <a:xfrm>
            <a:off x="3886200" y="3657600"/>
            <a:ext cx="1247775" cy="376238"/>
          </a:xfrm>
          <a:custGeom>
            <a:avLst/>
            <a:gdLst>
              <a:gd name="T0" fmla="*/ 229480677 w 840"/>
              <a:gd name="T1" fmla="*/ 294089403 h 152"/>
              <a:gd name="T2" fmla="*/ 759054212 w 840"/>
              <a:gd name="T3" fmla="*/ 0 h 152"/>
              <a:gd name="T4" fmla="*/ 1076797145 w 840"/>
              <a:gd name="T5" fmla="*/ 294089403 h 152"/>
              <a:gd name="T6" fmla="*/ 1500455379 w 840"/>
              <a:gd name="T7" fmla="*/ 0 h 152"/>
              <a:gd name="T8" fmla="*/ 1818198312 w 840"/>
              <a:gd name="T9" fmla="*/ 294089403 h 152"/>
              <a:gd name="T10" fmla="*/ 1712283011 w 840"/>
              <a:gd name="T11" fmla="*/ 588178806 h 152"/>
              <a:gd name="T12" fmla="*/ 1500455379 w 840"/>
              <a:gd name="T13" fmla="*/ 588178806 h 152"/>
              <a:gd name="T14" fmla="*/ 1076797145 w 840"/>
              <a:gd name="T15" fmla="*/ 588178806 h 152"/>
              <a:gd name="T16" fmla="*/ 759054212 w 840"/>
              <a:gd name="T17" fmla="*/ 588178806 h 152"/>
              <a:gd name="T18" fmla="*/ 547225095 w 840"/>
              <a:gd name="T19" fmla="*/ 588178806 h 152"/>
              <a:gd name="T20" fmla="*/ 335395978 w 840"/>
              <a:gd name="T21" fmla="*/ 588178806 h 152"/>
              <a:gd name="T22" fmla="*/ 123566861 w 840"/>
              <a:gd name="T23" fmla="*/ 882268209 h 152"/>
              <a:gd name="T24" fmla="*/ 17653045 w 840"/>
              <a:gd name="T25" fmla="*/ 294089403 h 152"/>
              <a:gd name="T26" fmla="*/ 229480677 w 840"/>
              <a:gd name="T27" fmla="*/ 294089403 h 1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40" h="152">
                <a:moveTo>
                  <a:pt x="104" y="48"/>
                </a:moveTo>
                <a:cubicBezTo>
                  <a:pt x="160" y="40"/>
                  <a:pt x="280" y="0"/>
                  <a:pt x="344" y="0"/>
                </a:cubicBezTo>
                <a:cubicBezTo>
                  <a:pt x="408" y="0"/>
                  <a:pt x="432" y="48"/>
                  <a:pt x="488" y="48"/>
                </a:cubicBezTo>
                <a:cubicBezTo>
                  <a:pt x="544" y="48"/>
                  <a:pt x="624" y="0"/>
                  <a:pt x="680" y="0"/>
                </a:cubicBezTo>
                <a:cubicBezTo>
                  <a:pt x="736" y="0"/>
                  <a:pt x="808" y="32"/>
                  <a:pt x="824" y="48"/>
                </a:cubicBezTo>
                <a:cubicBezTo>
                  <a:pt x="840" y="64"/>
                  <a:pt x="800" y="88"/>
                  <a:pt x="776" y="96"/>
                </a:cubicBezTo>
                <a:cubicBezTo>
                  <a:pt x="752" y="104"/>
                  <a:pt x="728" y="96"/>
                  <a:pt x="680" y="96"/>
                </a:cubicBezTo>
                <a:cubicBezTo>
                  <a:pt x="632" y="96"/>
                  <a:pt x="544" y="96"/>
                  <a:pt x="488" y="96"/>
                </a:cubicBezTo>
                <a:cubicBezTo>
                  <a:pt x="432" y="96"/>
                  <a:pt x="384" y="96"/>
                  <a:pt x="344" y="96"/>
                </a:cubicBezTo>
                <a:cubicBezTo>
                  <a:pt x="304" y="96"/>
                  <a:pt x="280" y="96"/>
                  <a:pt x="248" y="96"/>
                </a:cubicBezTo>
                <a:cubicBezTo>
                  <a:pt x="216" y="96"/>
                  <a:pt x="184" y="88"/>
                  <a:pt x="152" y="96"/>
                </a:cubicBezTo>
                <a:cubicBezTo>
                  <a:pt x="120" y="104"/>
                  <a:pt x="80" y="152"/>
                  <a:pt x="56" y="144"/>
                </a:cubicBezTo>
                <a:cubicBezTo>
                  <a:pt x="32" y="136"/>
                  <a:pt x="0" y="64"/>
                  <a:pt x="8" y="48"/>
                </a:cubicBezTo>
                <a:cubicBezTo>
                  <a:pt x="16" y="32"/>
                  <a:pt x="48" y="56"/>
                  <a:pt x="104" y="48"/>
                </a:cubicBezTo>
                <a:close/>
              </a:path>
            </a:pathLst>
          </a:custGeom>
          <a:gradFill rotWithShape="1">
            <a:gsLst>
              <a:gs pos="0">
                <a:srgbClr val="A6A9A9"/>
              </a:gs>
              <a:gs pos="50000">
                <a:srgbClr val="F9FDFD"/>
              </a:gs>
              <a:gs pos="100000">
                <a:srgbClr val="A6A9A9"/>
              </a:gs>
            </a:gsLst>
            <a:lin ang="5400000" scaled="1"/>
          </a:gradFill>
          <a:ln w="9525">
            <a:solidFill>
              <a:srgbClr val="EAEAE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30729" name="WordArt 87"/>
          <p:cNvSpPr>
            <a:spLocks noChangeArrowheads="1" noChangeShapeType="1" noTextEdit="1"/>
          </p:cNvSpPr>
          <p:nvPr/>
        </p:nvSpPr>
        <p:spPr bwMode="auto">
          <a:xfrm>
            <a:off x="1905000" y="304800"/>
            <a:ext cx="62007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Hàn chì vào mối nối dây</a:t>
            </a:r>
          </a:p>
        </p:txBody>
      </p:sp>
      <p:sp>
        <p:nvSpPr>
          <p:cNvPr id="28760" name="Oval 88"/>
          <p:cNvSpPr>
            <a:spLocks noChangeArrowheads="1"/>
          </p:cNvSpPr>
          <p:nvPr/>
        </p:nvSpPr>
        <p:spPr bwMode="auto">
          <a:xfrm>
            <a:off x="609600" y="1066800"/>
            <a:ext cx="8610600" cy="5791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000000"/>
              </a:solidFill>
            </a:endParaRPr>
          </a:p>
        </p:txBody>
      </p:sp>
      <p:pic>
        <p:nvPicPr>
          <p:cNvPr id="28761" name="Picture 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1534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2" name="Picture 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3" name="Picture 9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44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1.65587E-6 L -0.12083 1.6558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2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8094E-6 L 0.09167 0.000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57" grpId="0" animBg="1"/>
      <p:bldP spid="28758" grpId="0" animBg="1"/>
      <p:bldP spid="287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73050" y="73025"/>
            <a:ext cx="8686800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Cách điện mối nối</a:t>
            </a:r>
          </a:p>
        </p:txBody>
      </p:sp>
      <p:pic>
        <p:nvPicPr>
          <p:cNvPr id="14344" name="Picture 8" descr="cachdi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971925"/>
            <a:ext cx="41148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NOIDAY16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55750"/>
            <a:ext cx="4191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036093" y="914400"/>
            <a:ext cx="3071813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0000FF"/>
                </a:solidFill>
              </a:rPr>
              <a:t>Mối nối  thẳng</a:t>
            </a:r>
            <a:r>
              <a:rPr lang="en-US" sz="2800" b="1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73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273050" y="73025"/>
            <a:ext cx="8686800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>
                    <a:alpha val="86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Cách điện mối nối</a:t>
            </a:r>
          </a:p>
        </p:txBody>
      </p:sp>
      <p:pic>
        <p:nvPicPr>
          <p:cNvPr id="16393" name="Picture 9" descr="cachdien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76675"/>
            <a:ext cx="4038600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838200" y="1276349"/>
            <a:ext cx="1371600" cy="138499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0000FF"/>
                </a:solidFill>
              </a:rPr>
              <a:t>Nối phân nhánh</a:t>
            </a:r>
          </a:p>
        </p:txBody>
      </p:sp>
      <p:pic>
        <p:nvPicPr>
          <p:cNvPr id="16397" name="Picture 13" descr="NOIDAY17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399"/>
            <a:ext cx="4114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2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233</Words>
  <Application>Microsoft Office PowerPoint</Application>
  <PresentationFormat>On-screen Show (4:3)</PresentationFormat>
  <Paragraphs>40</Paragraphs>
  <Slides>21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Default Design</vt:lpstr>
      <vt:lpstr>Office Theme</vt:lpstr>
      <vt:lpstr>1_Default Design</vt:lpstr>
      <vt:lpstr>2_Default Design</vt:lpstr>
      <vt:lpstr>1_Office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Cong nghe</dc:creator>
  <cp:lastModifiedBy>Nguyen Duy Tue</cp:lastModifiedBy>
  <cp:revision>114</cp:revision>
  <dcterms:created xsi:type="dcterms:W3CDTF">2009-04-13T11:54:25Z</dcterms:created>
  <dcterms:modified xsi:type="dcterms:W3CDTF">2021-11-12T13:01:18Z</dcterms:modified>
</cp:coreProperties>
</file>